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60" r:id="rId84"/>
    <p:sldId id="361" r:id="rId85"/>
    <p:sldId id="362" r:id="rId86"/>
    <p:sldId id="363" r:id="rId87"/>
    <p:sldId id="364" r:id="rId88"/>
    <p:sldId id="365" r:id="rId89"/>
    <p:sldId id="366" r:id="rId90"/>
    <p:sldId id="367" r:id="rId91"/>
    <p:sldId id="368" r:id="rId92"/>
    <p:sldId id="369" r:id="rId93"/>
    <p:sldId id="370" r:id="rId94"/>
    <p:sldId id="372" r:id="rId95"/>
    <p:sldId id="373" r:id="rId96"/>
    <p:sldId id="371" r:id="rId97"/>
    <p:sldId id="374" r:id="rId98"/>
    <p:sldId id="375" r:id="rId99"/>
    <p:sldId id="376" r:id="rId100"/>
    <p:sldId id="377" r:id="rId101"/>
    <p:sldId id="378" r:id="rId102"/>
    <p:sldId id="379" r:id="rId103"/>
    <p:sldId id="380" r:id="rId104"/>
    <p:sldId id="381" r:id="rId105"/>
    <p:sldId id="382" r:id="rId106"/>
    <p:sldId id="383" r:id="rId107"/>
    <p:sldId id="384" r:id="rId108"/>
    <p:sldId id="385" r:id="rId109"/>
    <p:sldId id="386" r:id="rId110"/>
    <p:sldId id="387" r:id="rId111"/>
    <p:sldId id="388" r:id="rId112"/>
    <p:sldId id="389" r:id="rId113"/>
    <p:sldId id="390" r:id="rId114"/>
    <p:sldId id="391" r:id="rId115"/>
    <p:sldId id="392" r:id="rId116"/>
    <p:sldId id="393" r:id="rId117"/>
    <p:sldId id="394" r:id="rId118"/>
    <p:sldId id="395" r:id="rId119"/>
    <p:sldId id="396" r:id="rId120"/>
    <p:sldId id="397" r:id="rId121"/>
    <p:sldId id="398" r:id="rId122"/>
    <p:sldId id="399" r:id="rId123"/>
    <p:sldId id="400" r:id="rId124"/>
    <p:sldId id="401" r:id="rId125"/>
    <p:sldId id="402" r:id="rId126"/>
    <p:sldId id="403" r:id="rId127"/>
    <p:sldId id="404" r:id="rId128"/>
    <p:sldId id="405" r:id="rId129"/>
    <p:sldId id="406" r:id="rId130"/>
    <p:sldId id="407" r:id="rId131"/>
    <p:sldId id="408" r:id="rId132"/>
    <p:sldId id="409" r:id="rId133"/>
    <p:sldId id="410" r:id="rId134"/>
    <p:sldId id="411" r:id="rId135"/>
    <p:sldId id="413" r:id="rId136"/>
    <p:sldId id="412" r:id="rId137"/>
    <p:sldId id="414" r:id="rId138"/>
    <p:sldId id="415" r:id="rId139"/>
    <p:sldId id="416" r:id="rId140"/>
    <p:sldId id="417" r:id="rId141"/>
    <p:sldId id="418" r:id="rId142"/>
    <p:sldId id="419" r:id="rId143"/>
    <p:sldId id="420" r:id="rId144"/>
    <p:sldId id="421" r:id="rId145"/>
    <p:sldId id="422" r:id="rId146"/>
    <p:sldId id="423" r:id="rId147"/>
    <p:sldId id="424" r:id="rId148"/>
    <p:sldId id="425" r:id="rId149"/>
    <p:sldId id="426" r:id="rId150"/>
    <p:sldId id="427" r:id="rId151"/>
    <p:sldId id="428" r:id="rId152"/>
    <p:sldId id="278" r:id="rId153"/>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7482-E06E-696A-5867-24F2FF1E04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59ED076F-D746-C703-018B-1F06875830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526A635D-830C-6D3C-B47F-05C952B4242E}"/>
              </a:ext>
            </a:extLst>
          </p:cNvPr>
          <p:cNvSpPr>
            <a:spLocks noGrp="1"/>
          </p:cNvSpPr>
          <p:nvPr>
            <p:ph type="dt" sz="half" idx="10"/>
          </p:nvPr>
        </p:nvSpPr>
        <p:spPr/>
        <p:txBody>
          <a:bodyPr/>
          <a:lstStyle/>
          <a:p>
            <a:fld id="{9AA1A5C4-C159-47A1-B912-509AB6A53353}" type="datetimeFigureOut">
              <a:rPr lang="en-NG" smtClean="0"/>
              <a:t>05/29/2024</a:t>
            </a:fld>
            <a:endParaRPr lang="en-NG"/>
          </a:p>
        </p:txBody>
      </p:sp>
      <p:sp>
        <p:nvSpPr>
          <p:cNvPr id="5" name="Footer Placeholder 4">
            <a:extLst>
              <a:ext uri="{FF2B5EF4-FFF2-40B4-BE49-F238E27FC236}">
                <a16:creationId xmlns:a16="http://schemas.microsoft.com/office/drawing/2014/main" id="{8C9D875C-7EB6-F31F-3712-727AEC562649}"/>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DDD3A9B1-9D21-6B10-BF16-F2AEEF190FD4}"/>
              </a:ext>
            </a:extLst>
          </p:cNvPr>
          <p:cNvSpPr>
            <a:spLocks noGrp="1"/>
          </p:cNvSpPr>
          <p:nvPr>
            <p:ph type="sldNum" sz="quarter" idx="12"/>
          </p:nvPr>
        </p:nvSpPr>
        <p:spPr/>
        <p:txBody>
          <a:bodyPr/>
          <a:lstStyle/>
          <a:p>
            <a:fld id="{C39614AF-9CDD-43BA-86D0-278D66372AA4}" type="slidenum">
              <a:rPr lang="en-NG" smtClean="0"/>
              <a:t>‹#›</a:t>
            </a:fld>
            <a:endParaRPr lang="en-NG"/>
          </a:p>
        </p:txBody>
      </p:sp>
    </p:spTree>
    <p:extLst>
      <p:ext uri="{BB962C8B-B14F-4D97-AF65-F5344CB8AC3E}">
        <p14:creationId xmlns:p14="http://schemas.microsoft.com/office/powerpoint/2010/main" val="361628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9F04-470E-ABD0-3565-E1A00EED876E}"/>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04B4936A-319B-BDFC-DB6F-7B4020343B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06B7851A-2775-12A7-D7BB-28E285C162C0}"/>
              </a:ext>
            </a:extLst>
          </p:cNvPr>
          <p:cNvSpPr>
            <a:spLocks noGrp="1"/>
          </p:cNvSpPr>
          <p:nvPr>
            <p:ph type="dt" sz="half" idx="10"/>
          </p:nvPr>
        </p:nvSpPr>
        <p:spPr/>
        <p:txBody>
          <a:bodyPr/>
          <a:lstStyle/>
          <a:p>
            <a:fld id="{9AA1A5C4-C159-47A1-B912-509AB6A53353}" type="datetimeFigureOut">
              <a:rPr lang="en-NG" smtClean="0"/>
              <a:t>05/29/2024</a:t>
            </a:fld>
            <a:endParaRPr lang="en-NG"/>
          </a:p>
        </p:txBody>
      </p:sp>
      <p:sp>
        <p:nvSpPr>
          <p:cNvPr id="5" name="Footer Placeholder 4">
            <a:extLst>
              <a:ext uri="{FF2B5EF4-FFF2-40B4-BE49-F238E27FC236}">
                <a16:creationId xmlns:a16="http://schemas.microsoft.com/office/drawing/2014/main" id="{D4DF6869-F449-A171-C8CD-881E1100246A}"/>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C1C71D7B-6500-B8A6-36DF-CA6083F25913}"/>
              </a:ext>
            </a:extLst>
          </p:cNvPr>
          <p:cNvSpPr>
            <a:spLocks noGrp="1"/>
          </p:cNvSpPr>
          <p:nvPr>
            <p:ph type="sldNum" sz="quarter" idx="12"/>
          </p:nvPr>
        </p:nvSpPr>
        <p:spPr/>
        <p:txBody>
          <a:bodyPr/>
          <a:lstStyle/>
          <a:p>
            <a:fld id="{C39614AF-9CDD-43BA-86D0-278D66372AA4}" type="slidenum">
              <a:rPr lang="en-NG" smtClean="0"/>
              <a:t>‹#›</a:t>
            </a:fld>
            <a:endParaRPr lang="en-NG"/>
          </a:p>
        </p:txBody>
      </p:sp>
    </p:spTree>
    <p:extLst>
      <p:ext uri="{BB962C8B-B14F-4D97-AF65-F5344CB8AC3E}">
        <p14:creationId xmlns:p14="http://schemas.microsoft.com/office/powerpoint/2010/main" val="211416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B706B0-8F9A-7208-2D44-2C4BDE71E3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B7ABEC18-3349-A1BE-010F-2CA97B03CB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C90BF33C-BD7D-F39B-888E-D6EF9FAE433B}"/>
              </a:ext>
            </a:extLst>
          </p:cNvPr>
          <p:cNvSpPr>
            <a:spLocks noGrp="1"/>
          </p:cNvSpPr>
          <p:nvPr>
            <p:ph type="dt" sz="half" idx="10"/>
          </p:nvPr>
        </p:nvSpPr>
        <p:spPr/>
        <p:txBody>
          <a:bodyPr/>
          <a:lstStyle/>
          <a:p>
            <a:fld id="{9AA1A5C4-C159-47A1-B912-509AB6A53353}" type="datetimeFigureOut">
              <a:rPr lang="en-NG" smtClean="0"/>
              <a:t>05/29/2024</a:t>
            </a:fld>
            <a:endParaRPr lang="en-NG"/>
          </a:p>
        </p:txBody>
      </p:sp>
      <p:sp>
        <p:nvSpPr>
          <p:cNvPr id="5" name="Footer Placeholder 4">
            <a:extLst>
              <a:ext uri="{FF2B5EF4-FFF2-40B4-BE49-F238E27FC236}">
                <a16:creationId xmlns:a16="http://schemas.microsoft.com/office/drawing/2014/main" id="{77C03392-4BD3-D7CC-619A-12881DA4F3AA}"/>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49F4190E-AEE9-AD6A-6512-31909781E12B}"/>
              </a:ext>
            </a:extLst>
          </p:cNvPr>
          <p:cNvSpPr>
            <a:spLocks noGrp="1"/>
          </p:cNvSpPr>
          <p:nvPr>
            <p:ph type="sldNum" sz="quarter" idx="12"/>
          </p:nvPr>
        </p:nvSpPr>
        <p:spPr/>
        <p:txBody>
          <a:bodyPr/>
          <a:lstStyle/>
          <a:p>
            <a:fld id="{C39614AF-9CDD-43BA-86D0-278D66372AA4}" type="slidenum">
              <a:rPr lang="en-NG" smtClean="0"/>
              <a:t>‹#›</a:t>
            </a:fld>
            <a:endParaRPr lang="en-NG"/>
          </a:p>
        </p:txBody>
      </p:sp>
    </p:spTree>
    <p:extLst>
      <p:ext uri="{BB962C8B-B14F-4D97-AF65-F5344CB8AC3E}">
        <p14:creationId xmlns:p14="http://schemas.microsoft.com/office/powerpoint/2010/main" val="304979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94D5-67AE-0046-58CC-08AE6493FBEE}"/>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E5B9EFA8-2604-FA19-1BD9-3435898685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959B8515-42A1-429F-2259-B114475F1D86}"/>
              </a:ext>
            </a:extLst>
          </p:cNvPr>
          <p:cNvSpPr>
            <a:spLocks noGrp="1"/>
          </p:cNvSpPr>
          <p:nvPr>
            <p:ph type="dt" sz="half" idx="10"/>
          </p:nvPr>
        </p:nvSpPr>
        <p:spPr/>
        <p:txBody>
          <a:bodyPr/>
          <a:lstStyle/>
          <a:p>
            <a:fld id="{9AA1A5C4-C159-47A1-B912-509AB6A53353}" type="datetimeFigureOut">
              <a:rPr lang="en-NG" smtClean="0"/>
              <a:t>05/29/2024</a:t>
            </a:fld>
            <a:endParaRPr lang="en-NG"/>
          </a:p>
        </p:txBody>
      </p:sp>
      <p:sp>
        <p:nvSpPr>
          <p:cNvPr id="5" name="Footer Placeholder 4">
            <a:extLst>
              <a:ext uri="{FF2B5EF4-FFF2-40B4-BE49-F238E27FC236}">
                <a16:creationId xmlns:a16="http://schemas.microsoft.com/office/drawing/2014/main" id="{DF2CE8A4-31D1-2398-3914-40306885218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54F13603-6611-A45E-F035-7FDF6B7D3F09}"/>
              </a:ext>
            </a:extLst>
          </p:cNvPr>
          <p:cNvSpPr>
            <a:spLocks noGrp="1"/>
          </p:cNvSpPr>
          <p:nvPr>
            <p:ph type="sldNum" sz="quarter" idx="12"/>
          </p:nvPr>
        </p:nvSpPr>
        <p:spPr/>
        <p:txBody>
          <a:bodyPr/>
          <a:lstStyle/>
          <a:p>
            <a:fld id="{C39614AF-9CDD-43BA-86D0-278D66372AA4}" type="slidenum">
              <a:rPr lang="en-NG" smtClean="0"/>
              <a:t>‹#›</a:t>
            </a:fld>
            <a:endParaRPr lang="en-NG"/>
          </a:p>
        </p:txBody>
      </p:sp>
    </p:spTree>
    <p:extLst>
      <p:ext uri="{BB962C8B-B14F-4D97-AF65-F5344CB8AC3E}">
        <p14:creationId xmlns:p14="http://schemas.microsoft.com/office/powerpoint/2010/main" val="205309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46FC-840A-46F8-6C4E-A4A19128E8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0ECBA8F4-1514-71D1-8970-A34194AB73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764772-85D1-FF07-8A77-2871D98BD630}"/>
              </a:ext>
            </a:extLst>
          </p:cNvPr>
          <p:cNvSpPr>
            <a:spLocks noGrp="1"/>
          </p:cNvSpPr>
          <p:nvPr>
            <p:ph type="dt" sz="half" idx="10"/>
          </p:nvPr>
        </p:nvSpPr>
        <p:spPr/>
        <p:txBody>
          <a:bodyPr/>
          <a:lstStyle/>
          <a:p>
            <a:fld id="{9AA1A5C4-C159-47A1-B912-509AB6A53353}" type="datetimeFigureOut">
              <a:rPr lang="en-NG" smtClean="0"/>
              <a:t>05/29/2024</a:t>
            </a:fld>
            <a:endParaRPr lang="en-NG"/>
          </a:p>
        </p:txBody>
      </p:sp>
      <p:sp>
        <p:nvSpPr>
          <p:cNvPr id="5" name="Footer Placeholder 4">
            <a:extLst>
              <a:ext uri="{FF2B5EF4-FFF2-40B4-BE49-F238E27FC236}">
                <a16:creationId xmlns:a16="http://schemas.microsoft.com/office/drawing/2014/main" id="{8BBB67B4-1326-C66A-200E-45481AF1958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5D12EA3-BA1C-FFA8-0121-68B0EF820E25}"/>
              </a:ext>
            </a:extLst>
          </p:cNvPr>
          <p:cNvSpPr>
            <a:spLocks noGrp="1"/>
          </p:cNvSpPr>
          <p:nvPr>
            <p:ph type="sldNum" sz="quarter" idx="12"/>
          </p:nvPr>
        </p:nvSpPr>
        <p:spPr/>
        <p:txBody>
          <a:bodyPr/>
          <a:lstStyle/>
          <a:p>
            <a:fld id="{C39614AF-9CDD-43BA-86D0-278D66372AA4}" type="slidenum">
              <a:rPr lang="en-NG" smtClean="0"/>
              <a:t>‹#›</a:t>
            </a:fld>
            <a:endParaRPr lang="en-NG"/>
          </a:p>
        </p:txBody>
      </p:sp>
    </p:spTree>
    <p:extLst>
      <p:ext uri="{BB962C8B-B14F-4D97-AF65-F5344CB8AC3E}">
        <p14:creationId xmlns:p14="http://schemas.microsoft.com/office/powerpoint/2010/main" val="337374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91A1-554C-A5AE-FAC5-5C1D16F078EA}"/>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8E504C63-98B7-F356-67B6-27F4B078D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894E36BE-4B6C-0D1B-520F-84E6EF15D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E557132B-9E36-12A3-2B94-5CE2BD1DCD6B}"/>
              </a:ext>
            </a:extLst>
          </p:cNvPr>
          <p:cNvSpPr>
            <a:spLocks noGrp="1"/>
          </p:cNvSpPr>
          <p:nvPr>
            <p:ph type="dt" sz="half" idx="10"/>
          </p:nvPr>
        </p:nvSpPr>
        <p:spPr/>
        <p:txBody>
          <a:bodyPr/>
          <a:lstStyle/>
          <a:p>
            <a:fld id="{9AA1A5C4-C159-47A1-B912-509AB6A53353}" type="datetimeFigureOut">
              <a:rPr lang="en-NG" smtClean="0"/>
              <a:t>05/29/2024</a:t>
            </a:fld>
            <a:endParaRPr lang="en-NG"/>
          </a:p>
        </p:txBody>
      </p:sp>
      <p:sp>
        <p:nvSpPr>
          <p:cNvPr id="6" name="Footer Placeholder 5">
            <a:extLst>
              <a:ext uri="{FF2B5EF4-FFF2-40B4-BE49-F238E27FC236}">
                <a16:creationId xmlns:a16="http://schemas.microsoft.com/office/drawing/2014/main" id="{21A89BFC-7FDD-A3AA-BF16-A6F738275978}"/>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BD28AE1D-58CD-7DD0-E5E1-9ADCEE606632}"/>
              </a:ext>
            </a:extLst>
          </p:cNvPr>
          <p:cNvSpPr>
            <a:spLocks noGrp="1"/>
          </p:cNvSpPr>
          <p:nvPr>
            <p:ph type="sldNum" sz="quarter" idx="12"/>
          </p:nvPr>
        </p:nvSpPr>
        <p:spPr/>
        <p:txBody>
          <a:bodyPr/>
          <a:lstStyle/>
          <a:p>
            <a:fld id="{C39614AF-9CDD-43BA-86D0-278D66372AA4}" type="slidenum">
              <a:rPr lang="en-NG" smtClean="0"/>
              <a:t>‹#›</a:t>
            </a:fld>
            <a:endParaRPr lang="en-NG"/>
          </a:p>
        </p:txBody>
      </p:sp>
    </p:spTree>
    <p:extLst>
      <p:ext uri="{BB962C8B-B14F-4D97-AF65-F5344CB8AC3E}">
        <p14:creationId xmlns:p14="http://schemas.microsoft.com/office/powerpoint/2010/main" val="304433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7EBE-F353-C12A-3F3A-491254BFC0FD}"/>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05F90765-272E-1E6B-FFFF-40AD2DCCC8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F3CB39-2147-6EE8-EC53-7E58C179BF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E528B5E1-8D7B-52F3-6A6C-2A4AA5E1C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0E6101-26AC-D2BD-4320-086A493009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3843A719-A2C1-B4B6-0F59-E42BEA98DA73}"/>
              </a:ext>
            </a:extLst>
          </p:cNvPr>
          <p:cNvSpPr>
            <a:spLocks noGrp="1"/>
          </p:cNvSpPr>
          <p:nvPr>
            <p:ph type="dt" sz="half" idx="10"/>
          </p:nvPr>
        </p:nvSpPr>
        <p:spPr/>
        <p:txBody>
          <a:bodyPr/>
          <a:lstStyle/>
          <a:p>
            <a:fld id="{9AA1A5C4-C159-47A1-B912-509AB6A53353}" type="datetimeFigureOut">
              <a:rPr lang="en-NG" smtClean="0"/>
              <a:t>05/29/2024</a:t>
            </a:fld>
            <a:endParaRPr lang="en-NG"/>
          </a:p>
        </p:txBody>
      </p:sp>
      <p:sp>
        <p:nvSpPr>
          <p:cNvPr id="8" name="Footer Placeholder 7">
            <a:extLst>
              <a:ext uri="{FF2B5EF4-FFF2-40B4-BE49-F238E27FC236}">
                <a16:creationId xmlns:a16="http://schemas.microsoft.com/office/drawing/2014/main" id="{68DC5B1F-E93C-6B46-848E-8F076314CB90}"/>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D0C19D5D-0B52-5577-B310-1A34C4B2F318}"/>
              </a:ext>
            </a:extLst>
          </p:cNvPr>
          <p:cNvSpPr>
            <a:spLocks noGrp="1"/>
          </p:cNvSpPr>
          <p:nvPr>
            <p:ph type="sldNum" sz="quarter" idx="12"/>
          </p:nvPr>
        </p:nvSpPr>
        <p:spPr/>
        <p:txBody>
          <a:bodyPr/>
          <a:lstStyle/>
          <a:p>
            <a:fld id="{C39614AF-9CDD-43BA-86D0-278D66372AA4}" type="slidenum">
              <a:rPr lang="en-NG" smtClean="0"/>
              <a:t>‹#›</a:t>
            </a:fld>
            <a:endParaRPr lang="en-NG"/>
          </a:p>
        </p:txBody>
      </p:sp>
    </p:spTree>
    <p:extLst>
      <p:ext uri="{BB962C8B-B14F-4D97-AF65-F5344CB8AC3E}">
        <p14:creationId xmlns:p14="http://schemas.microsoft.com/office/powerpoint/2010/main" val="391622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F88E-DB26-668C-95D0-8E7AF9899F6D}"/>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825229AC-2879-FC78-AE48-688F2FF13A13}"/>
              </a:ext>
            </a:extLst>
          </p:cNvPr>
          <p:cNvSpPr>
            <a:spLocks noGrp="1"/>
          </p:cNvSpPr>
          <p:nvPr>
            <p:ph type="dt" sz="half" idx="10"/>
          </p:nvPr>
        </p:nvSpPr>
        <p:spPr/>
        <p:txBody>
          <a:bodyPr/>
          <a:lstStyle/>
          <a:p>
            <a:fld id="{9AA1A5C4-C159-47A1-B912-509AB6A53353}" type="datetimeFigureOut">
              <a:rPr lang="en-NG" smtClean="0"/>
              <a:t>05/29/2024</a:t>
            </a:fld>
            <a:endParaRPr lang="en-NG"/>
          </a:p>
        </p:txBody>
      </p:sp>
      <p:sp>
        <p:nvSpPr>
          <p:cNvPr id="4" name="Footer Placeholder 3">
            <a:extLst>
              <a:ext uri="{FF2B5EF4-FFF2-40B4-BE49-F238E27FC236}">
                <a16:creationId xmlns:a16="http://schemas.microsoft.com/office/drawing/2014/main" id="{B7AE81AC-786F-4921-9A03-6DD761FC866D}"/>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ED086CA6-06C6-0AC4-4678-FA2A339716F1}"/>
              </a:ext>
            </a:extLst>
          </p:cNvPr>
          <p:cNvSpPr>
            <a:spLocks noGrp="1"/>
          </p:cNvSpPr>
          <p:nvPr>
            <p:ph type="sldNum" sz="quarter" idx="12"/>
          </p:nvPr>
        </p:nvSpPr>
        <p:spPr/>
        <p:txBody>
          <a:bodyPr/>
          <a:lstStyle/>
          <a:p>
            <a:fld id="{C39614AF-9CDD-43BA-86D0-278D66372AA4}" type="slidenum">
              <a:rPr lang="en-NG" smtClean="0"/>
              <a:t>‹#›</a:t>
            </a:fld>
            <a:endParaRPr lang="en-NG"/>
          </a:p>
        </p:txBody>
      </p:sp>
    </p:spTree>
    <p:extLst>
      <p:ext uri="{BB962C8B-B14F-4D97-AF65-F5344CB8AC3E}">
        <p14:creationId xmlns:p14="http://schemas.microsoft.com/office/powerpoint/2010/main" val="73650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44B5C-E18B-4064-C9C8-4D835D22C98E}"/>
              </a:ext>
            </a:extLst>
          </p:cNvPr>
          <p:cNvSpPr>
            <a:spLocks noGrp="1"/>
          </p:cNvSpPr>
          <p:nvPr>
            <p:ph type="dt" sz="half" idx="10"/>
          </p:nvPr>
        </p:nvSpPr>
        <p:spPr/>
        <p:txBody>
          <a:bodyPr/>
          <a:lstStyle/>
          <a:p>
            <a:fld id="{9AA1A5C4-C159-47A1-B912-509AB6A53353}" type="datetimeFigureOut">
              <a:rPr lang="en-NG" smtClean="0"/>
              <a:t>05/29/2024</a:t>
            </a:fld>
            <a:endParaRPr lang="en-NG"/>
          </a:p>
        </p:txBody>
      </p:sp>
      <p:sp>
        <p:nvSpPr>
          <p:cNvPr id="3" name="Footer Placeholder 2">
            <a:extLst>
              <a:ext uri="{FF2B5EF4-FFF2-40B4-BE49-F238E27FC236}">
                <a16:creationId xmlns:a16="http://schemas.microsoft.com/office/drawing/2014/main" id="{4EB72D16-36A4-609D-5C22-1821FAD02946}"/>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09E5CA3B-DFE6-64E7-5A25-AC352403E92E}"/>
              </a:ext>
            </a:extLst>
          </p:cNvPr>
          <p:cNvSpPr>
            <a:spLocks noGrp="1"/>
          </p:cNvSpPr>
          <p:nvPr>
            <p:ph type="sldNum" sz="quarter" idx="12"/>
          </p:nvPr>
        </p:nvSpPr>
        <p:spPr/>
        <p:txBody>
          <a:bodyPr/>
          <a:lstStyle/>
          <a:p>
            <a:fld id="{C39614AF-9CDD-43BA-86D0-278D66372AA4}" type="slidenum">
              <a:rPr lang="en-NG" smtClean="0"/>
              <a:t>‹#›</a:t>
            </a:fld>
            <a:endParaRPr lang="en-NG"/>
          </a:p>
        </p:txBody>
      </p:sp>
    </p:spTree>
    <p:extLst>
      <p:ext uri="{BB962C8B-B14F-4D97-AF65-F5344CB8AC3E}">
        <p14:creationId xmlns:p14="http://schemas.microsoft.com/office/powerpoint/2010/main" val="411923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4E4D-904C-AF04-826E-AD4CD5734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F46FB2A8-D80B-2BA7-7E0D-C8658105D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5F5E3473-4F85-CF6C-1349-0F0FB90BB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3042F9-779F-29D3-951C-6D578864754D}"/>
              </a:ext>
            </a:extLst>
          </p:cNvPr>
          <p:cNvSpPr>
            <a:spLocks noGrp="1"/>
          </p:cNvSpPr>
          <p:nvPr>
            <p:ph type="dt" sz="half" idx="10"/>
          </p:nvPr>
        </p:nvSpPr>
        <p:spPr/>
        <p:txBody>
          <a:bodyPr/>
          <a:lstStyle/>
          <a:p>
            <a:fld id="{9AA1A5C4-C159-47A1-B912-509AB6A53353}" type="datetimeFigureOut">
              <a:rPr lang="en-NG" smtClean="0"/>
              <a:t>05/29/2024</a:t>
            </a:fld>
            <a:endParaRPr lang="en-NG"/>
          </a:p>
        </p:txBody>
      </p:sp>
      <p:sp>
        <p:nvSpPr>
          <p:cNvPr id="6" name="Footer Placeholder 5">
            <a:extLst>
              <a:ext uri="{FF2B5EF4-FFF2-40B4-BE49-F238E27FC236}">
                <a16:creationId xmlns:a16="http://schemas.microsoft.com/office/drawing/2014/main" id="{E1A408A1-A05D-5A84-517E-B34412AF055B}"/>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E6216ADA-1977-A568-E792-72218B13B509}"/>
              </a:ext>
            </a:extLst>
          </p:cNvPr>
          <p:cNvSpPr>
            <a:spLocks noGrp="1"/>
          </p:cNvSpPr>
          <p:nvPr>
            <p:ph type="sldNum" sz="quarter" idx="12"/>
          </p:nvPr>
        </p:nvSpPr>
        <p:spPr/>
        <p:txBody>
          <a:bodyPr/>
          <a:lstStyle/>
          <a:p>
            <a:fld id="{C39614AF-9CDD-43BA-86D0-278D66372AA4}" type="slidenum">
              <a:rPr lang="en-NG" smtClean="0"/>
              <a:t>‹#›</a:t>
            </a:fld>
            <a:endParaRPr lang="en-NG"/>
          </a:p>
        </p:txBody>
      </p:sp>
    </p:spTree>
    <p:extLst>
      <p:ext uri="{BB962C8B-B14F-4D97-AF65-F5344CB8AC3E}">
        <p14:creationId xmlns:p14="http://schemas.microsoft.com/office/powerpoint/2010/main" val="168760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66BF-14BF-A3DF-8640-08DBE94C0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AE6A01DF-6262-91F4-0A3F-843549591A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7A02FCC3-EFF0-5BAA-21FC-B9545A722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60D1F-662F-7F20-7815-116787EA9DA0}"/>
              </a:ext>
            </a:extLst>
          </p:cNvPr>
          <p:cNvSpPr>
            <a:spLocks noGrp="1"/>
          </p:cNvSpPr>
          <p:nvPr>
            <p:ph type="dt" sz="half" idx="10"/>
          </p:nvPr>
        </p:nvSpPr>
        <p:spPr/>
        <p:txBody>
          <a:bodyPr/>
          <a:lstStyle/>
          <a:p>
            <a:fld id="{9AA1A5C4-C159-47A1-B912-509AB6A53353}" type="datetimeFigureOut">
              <a:rPr lang="en-NG" smtClean="0"/>
              <a:t>05/29/2024</a:t>
            </a:fld>
            <a:endParaRPr lang="en-NG"/>
          </a:p>
        </p:txBody>
      </p:sp>
      <p:sp>
        <p:nvSpPr>
          <p:cNvPr id="6" name="Footer Placeholder 5">
            <a:extLst>
              <a:ext uri="{FF2B5EF4-FFF2-40B4-BE49-F238E27FC236}">
                <a16:creationId xmlns:a16="http://schemas.microsoft.com/office/drawing/2014/main" id="{CD2EE9D4-9B9E-106A-1FDE-EE08677C7E32}"/>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EEAA03F6-5BDE-AF7C-6B6D-0198BD847D0F}"/>
              </a:ext>
            </a:extLst>
          </p:cNvPr>
          <p:cNvSpPr>
            <a:spLocks noGrp="1"/>
          </p:cNvSpPr>
          <p:nvPr>
            <p:ph type="sldNum" sz="quarter" idx="12"/>
          </p:nvPr>
        </p:nvSpPr>
        <p:spPr/>
        <p:txBody>
          <a:bodyPr/>
          <a:lstStyle/>
          <a:p>
            <a:fld id="{C39614AF-9CDD-43BA-86D0-278D66372AA4}" type="slidenum">
              <a:rPr lang="en-NG" smtClean="0"/>
              <a:t>‹#›</a:t>
            </a:fld>
            <a:endParaRPr lang="en-NG"/>
          </a:p>
        </p:txBody>
      </p:sp>
    </p:spTree>
    <p:extLst>
      <p:ext uri="{BB962C8B-B14F-4D97-AF65-F5344CB8AC3E}">
        <p14:creationId xmlns:p14="http://schemas.microsoft.com/office/powerpoint/2010/main" val="54914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C45AD-E96B-D060-6893-A7B6E5DEA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14CB7D24-39BE-5C0E-8B8B-615D23007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F96C3BD0-D59C-72E7-B0BA-224AA2FBF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1A5C4-C159-47A1-B912-509AB6A53353}" type="datetimeFigureOut">
              <a:rPr lang="en-NG" smtClean="0"/>
              <a:t>05/29/2024</a:t>
            </a:fld>
            <a:endParaRPr lang="en-NG"/>
          </a:p>
        </p:txBody>
      </p:sp>
      <p:sp>
        <p:nvSpPr>
          <p:cNvPr id="5" name="Footer Placeholder 4">
            <a:extLst>
              <a:ext uri="{FF2B5EF4-FFF2-40B4-BE49-F238E27FC236}">
                <a16:creationId xmlns:a16="http://schemas.microsoft.com/office/drawing/2014/main" id="{86126E2C-E921-32B7-036B-EBF64B77E9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621CB5EE-EE3A-2C05-7A6E-3D1A02DC2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614AF-9CDD-43BA-86D0-278D66372AA4}" type="slidenum">
              <a:rPr lang="en-NG" smtClean="0"/>
              <a:t>‹#›</a:t>
            </a:fld>
            <a:endParaRPr lang="en-NG"/>
          </a:p>
        </p:txBody>
      </p:sp>
    </p:spTree>
    <p:extLst>
      <p:ext uri="{BB962C8B-B14F-4D97-AF65-F5344CB8AC3E}">
        <p14:creationId xmlns:p14="http://schemas.microsoft.com/office/powerpoint/2010/main" val="4243508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oleObject" Target="../embeddings/oleObject115.bin"/><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oleObject" Target="../embeddings/oleObject116.bin"/><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oleObject" Target="../embeddings/oleObject117.bin"/><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oleObject" Target="../embeddings/oleObject118.bin"/><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oleObject" Target="../embeddings/oleObject119.bin"/><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oleObject" Target="../embeddings/oleObject120.bin"/><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oleObject" Target="../embeddings/oleObject121.bin"/><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oleObject" Target="../embeddings/oleObject122.bin"/><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oleObject" Target="../embeddings/oleObject123.bin"/><Relationship Id="rId1" Type="http://schemas.openxmlformats.org/officeDocument/2006/relationships/slideLayout" Target="../slideLayouts/slideLayout7.xml"/><Relationship Id="rId5" Type="http://schemas.openxmlformats.org/officeDocument/2006/relationships/image" Target="../media/image131.emf"/><Relationship Id="rId4" Type="http://schemas.openxmlformats.org/officeDocument/2006/relationships/oleObject" Target="../embeddings/oleObject124.bin"/></Relationships>
</file>

<file path=ppt/slides/_rels/slide109.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oleObject" Target="../embeddings/oleObject125.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0.bin"/><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110.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oleObject" Target="../embeddings/oleObject126.bin"/><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oleObject" Target="../embeddings/oleObject127.bin"/><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oleObject" Target="../embeddings/oleObject128.bin"/><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oleObject" Target="../embeddings/oleObject129.bin"/><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oleObject" Target="../embeddings/oleObject130.bin"/><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oleObject" Target="../embeddings/oleObject131.bin"/><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oleObject" Target="../embeddings/oleObject132.bin"/><Relationship Id="rId1" Type="http://schemas.openxmlformats.org/officeDocument/2006/relationships/slideLayout" Target="../slideLayouts/slideLayout7.xml"/><Relationship Id="rId5" Type="http://schemas.openxmlformats.org/officeDocument/2006/relationships/image" Target="../media/image140.emf"/><Relationship Id="rId4" Type="http://schemas.openxmlformats.org/officeDocument/2006/relationships/oleObject" Target="../embeddings/oleObject133.bin"/></Relationships>
</file>

<file path=ppt/slides/_rels/slide117.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oleObject" Target="../embeddings/oleObject134.bin"/><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oleObject" Target="../embeddings/oleObject135.bin"/><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oleObject" Target="../embeddings/oleObject136.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2.bin"/><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120.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oleObject" Target="../embeddings/oleObject137.bin"/><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oleObject" Target="../embeddings/oleObject138.bin"/><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oleObject" Target="../embeddings/oleObject139.bin"/><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oleObject" Target="../embeddings/oleObject140.bin"/><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oleObject" Target="../embeddings/oleObject141.bin"/><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image" Target="../media/image149.em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51.em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5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4.bin"/><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54.emf"/><Relationship Id="rId2" Type="http://schemas.openxmlformats.org/officeDocument/2006/relationships/image" Target="../media/image153.emf"/><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55.emf"/><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56.emf"/><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57.emf"/><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58.emf"/><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60.emf"/><Relationship Id="rId2" Type="http://schemas.openxmlformats.org/officeDocument/2006/relationships/image" Target="../media/image159.em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61.emf"/><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62.emf"/><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63.em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6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5.bin"/><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140.xml.rels><?xml version="1.0" encoding="UTF-8" standalone="yes"?>
<Relationships xmlns="http://schemas.openxmlformats.org/package/2006/relationships"><Relationship Id="rId2" Type="http://schemas.openxmlformats.org/officeDocument/2006/relationships/image" Target="../media/image165.emf"/><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66.emf"/><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67.em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68.emf"/><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69.emf"/><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70.emf"/><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71.emf"/><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172.emf"/><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73.emf"/><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7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75.emf"/><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hyperlink" Target="http://repository.futminna.edu.ng:8080/jspui/handle/123456789/28899" TargetMode="Externa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20.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1.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22.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23.bin"/><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25.bin"/><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27.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28.bin"/><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oleObject" Target="../embeddings/oleObject29.bin"/></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30.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3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32.bin"/><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oleObject" Target="../embeddings/oleObject33.bin"/></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34.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35.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36.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37.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38.bin"/><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39.bin"/><Relationship Id="rId1" Type="http://schemas.openxmlformats.org/officeDocument/2006/relationships/slideLayout" Target="../slideLayouts/slideLayout7.xml"/><Relationship Id="rId5" Type="http://schemas.openxmlformats.org/officeDocument/2006/relationships/image" Target="../media/image47.emf"/><Relationship Id="rId4" Type="http://schemas.openxmlformats.org/officeDocument/2006/relationships/oleObject" Target="../embeddings/oleObject40.bin"/></Relationships>
</file>

<file path=ppt/slides/_rels/slide3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41.bin"/><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oleObject" Target="../embeddings/oleObject42.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43.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44.bin"/><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45.bin"/><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46.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oleObject" Target="../embeddings/oleObject47.bin"/><Relationship Id="rId1" Type="http://schemas.openxmlformats.org/officeDocument/2006/relationships/slideLayout" Target="../slideLayouts/slideLayout7.xml"/><Relationship Id="rId5" Type="http://schemas.openxmlformats.org/officeDocument/2006/relationships/image" Target="../media/image55.emf"/><Relationship Id="rId4" Type="http://schemas.openxmlformats.org/officeDocument/2006/relationships/oleObject" Target="../embeddings/oleObject48.bin"/></Relationships>
</file>

<file path=ppt/slides/_rels/slide4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49.bin"/><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oleObject" Target="../embeddings/oleObject50.bin"/><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oleObject" Target="../embeddings/oleObject51.bin"/><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oleObject" Target="../embeddings/oleObject52.bin"/><Relationship Id="rId1" Type="http://schemas.openxmlformats.org/officeDocument/2006/relationships/slideLayout" Target="../slideLayouts/slideLayout7.xml"/><Relationship Id="rId5" Type="http://schemas.openxmlformats.org/officeDocument/2006/relationships/image" Target="../media/image60.emf"/><Relationship Id="rId4" Type="http://schemas.openxmlformats.org/officeDocument/2006/relationships/oleObject" Target="../embeddings/oleObject53.bin"/></Relationships>
</file>

<file path=ppt/slides/_rels/slide4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oleObject" Target="../embeddings/oleObject54.bin"/><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oleObject" Target="../embeddings/oleObject55.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oleObject" Target="../embeddings/oleObject56.bin"/><Relationship Id="rId1" Type="http://schemas.openxmlformats.org/officeDocument/2006/relationships/slideLayout" Target="../slideLayouts/slideLayout7.xml"/><Relationship Id="rId5" Type="http://schemas.openxmlformats.org/officeDocument/2006/relationships/image" Target="../media/image64.emf"/><Relationship Id="rId4" Type="http://schemas.openxmlformats.org/officeDocument/2006/relationships/oleObject" Target="../embeddings/oleObject57.bin"/></Relationships>
</file>

<file path=ppt/slides/_rels/slide5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oleObject" Target="../embeddings/oleObject58.bin"/><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oleObject" Target="../embeddings/oleObject59.bin"/><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oleObject" Target="../embeddings/oleObject60.bin"/><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oleObject" Target="../embeddings/oleObject61.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oleObject" Target="../embeddings/oleObject62.bin"/><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oleObject" Target="../embeddings/oleObject63.bin"/><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oleObject" Target="../embeddings/oleObject64.bin"/><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oleObject" Target="../embeddings/oleObject65.bin"/><Relationship Id="rId1" Type="http://schemas.openxmlformats.org/officeDocument/2006/relationships/slideLayout" Target="../slideLayouts/slideLayout7.xml"/><Relationship Id="rId5" Type="http://schemas.openxmlformats.org/officeDocument/2006/relationships/image" Target="../media/image73.emf"/><Relationship Id="rId4" Type="http://schemas.openxmlformats.org/officeDocument/2006/relationships/oleObject" Target="../embeddings/oleObject66.bin"/></Relationships>
</file>

<file path=ppt/slides/_rels/slide5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oleObject" Target="../embeddings/oleObject67.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oleObject" Target="../embeddings/oleObject68.bin"/><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oleObject" Target="../embeddings/oleObject69.bin"/><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oleObject" Target="../embeddings/oleObject70.bin"/><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oleObject" Target="../embeddings/oleObject71.bin"/><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oleObject" Target="../embeddings/oleObject72.bin"/><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oleObject" Target="../embeddings/oleObject73.bin"/><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oleObject" Target="../embeddings/oleObject74.bin"/><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oleObject" Target="../embeddings/oleObject75.bin"/><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oleObject" Target="../embeddings/oleObject76.bin"/><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oleObject" Target="../embeddings/oleObject77.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oleObject" Target="../embeddings/oleObject78.bin"/><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oleObject" Target="../embeddings/oleObject79.bin"/><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oleObject" Target="../embeddings/oleObject80.bin"/><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oleObject" Target="../embeddings/oleObject81.bin"/><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oleObject" Target="../embeddings/oleObject82.bin"/><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oleObject" Target="../embeddings/oleObject83.bin"/><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oleObject" Target="../embeddings/oleObject84.bin"/><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oleObject" Target="../embeddings/oleObject85.bin"/><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oleObject" Target="../embeddings/oleObject86.bin"/><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oleObject" Target="../embeddings/oleObject87.bin"/><Relationship Id="rId1" Type="http://schemas.openxmlformats.org/officeDocument/2006/relationships/slideLayout" Target="../slideLayouts/slideLayout7.xml"/><Relationship Id="rId5" Type="http://schemas.openxmlformats.org/officeDocument/2006/relationships/image" Target="../media/image95.emf"/><Relationship Id="rId4" Type="http://schemas.openxmlformats.org/officeDocument/2006/relationships/oleObject" Target="../embeddings/oleObject88.bin"/></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oleObject" Target="../embeddings/oleObject89.bin"/><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oleObject" Target="../embeddings/oleObject90.bin"/><Relationship Id="rId1" Type="http://schemas.openxmlformats.org/officeDocument/2006/relationships/slideLayout" Target="../slideLayouts/slideLayout7.xml"/><Relationship Id="rId5" Type="http://schemas.openxmlformats.org/officeDocument/2006/relationships/image" Target="../media/image98.emf"/><Relationship Id="rId4" Type="http://schemas.openxmlformats.org/officeDocument/2006/relationships/oleObject" Target="../embeddings/oleObject91.bin"/></Relationships>
</file>

<file path=ppt/slides/_rels/slide82.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oleObject" Target="../embeddings/oleObject92.bin"/><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oleObject" Target="../embeddings/oleObject93.bin"/><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oleObject" Target="../embeddings/oleObject94.bin"/><Relationship Id="rId1" Type="http://schemas.openxmlformats.org/officeDocument/2006/relationships/slideLayout" Target="../slideLayouts/slideLayout7.xml"/><Relationship Id="rId5" Type="http://schemas.openxmlformats.org/officeDocument/2006/relationships/image" Target="../media/image102.emf"/><Relationship Id="rId4" Type="http://schemas.openxmlformats.org/officeDocument/2006/relationships/oleObject" Target="../embeddings/oleObject95.bin"/></Relationships>
</file>

<file path=ppt/slides/_rels/slide85.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oleObject" Target="../embeddings/oleObject96.bin"/><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oleObject" Target="../embeddings/oleObject97.bin"/><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oleObject" Target="../embeddings/oleObject98.bin"/><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oleObject" Target="../embeddings/oleObject99.bin"/><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oleObject" Target="../embeddings/oleObject100.bin"/><Relationship Id="rId1" Type="http://schemas.openxmlformats.org/officeDocument/2006/relationships/slideLayout" Target="../slideLayouts/slideLayout7.xml"/><Relationship Id="rId5" Type="http://schemas.openxmlformats.org/officeDocument/2006/relationships/image" Target="../media/image108.emf"/><Relationship Id="rId4" Type="http://schemas.openxmlformats.org/officeDocument/2006/relationships/oleObject" Target="../embeddings/oleObject101.bin"/></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8.bin"/><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90.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oleObject" Target="../embeddings/oleObject102.bin"/><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oleObject" Target="../embeddings/oleObject103.bin"/><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oleObject" Target="../embeddings/oleObject104.bin"/><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oleObject" Target="../embeddings/oleObject105.bin"/><Relationship Id="rId1" Type="http://schemas.openxmlformats.org/officeDocument/2006/relationships/slideLayout" Target="../slideLayouts/slideLayout7.xml"/><Relationship Id="rId5" Type="http://schemas.openxmlformats.org/officeDocument/2006/relationships/image" Target="../media/image113.emf"/><Relationship Id="rId4" Type="http://schemas.openxmlformats.org/officeDocument/2006/relationships/oleObject" Target="../embeddings/oleObject106.bin"/></Relationships>
</file>

<file path=ppt/slides/_rels/slide94.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oleObject" Target="../embeddings/oleObject107.bin"/><Relationship Id="rId1" Type="http://schemas.openxmlformats.org/officeDocument/2006/relationships/slideLayout" Target="../slideLayouts/slideLayout7.xml"/><Relationship Id="rId5" Type="http://schemas.openxmlformats.org/officeDocument/2006/relationships/image" Target="../media/image115.emf"/><Relationship Id="rId4" Type="http://schemas.openxmlformats.org/officeDocument/2006/relationships/oleObject" Target="../embeddings/oleObject108.bin"/></Relationships>
</file>

<file path=ppt/slides/_rels/slide95.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oleObject" Target="../embeddings/oleObject109.bin"/><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oleObject" Target="../embeddings/oleObject110.bin"/><Relationship Id="rId1" Type="http://schemas.openxmlformats.org/officeDocument/2006/relationships/slideLayout" Target="../slideLayouts/slideLayout7.xml"/><Relationship Id="rId5" Type="http://schemas.openxmlformats.org/officeDocument/2006/relationships/image" Target="../media/image118.emf"/><Relationship Id="rId4" Type="http://schemas.openxmlformats.org/officeDocument/2006/relationships/oleObject" Target="../embeddings/oleObject111.bin"/></Relationships>
</file>

<file path=ppt/slides/_rels/slide97.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oleObject" Target="../embeddings/oleObject112.bin"/><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oleObject" Target="../embeddings/oleObject113.bin"/><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oleObject" Target="../embeddings/oleObject114.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699F-374B-035C-AEC9-FF17B7C49E54}"/>
              </a:ext>
            </a:extLst>
          </p:cNvPr>
          <p:cNvSpPr>
            <a:spLocks noGrp="1"/>
          </p:cNvSpPr>
          <p:nvPr>
            <p:ph type="ctrTitle"/>
          </p:nvPr>
        </p:nvSpPr>
        <p:spPr>
          <a:xfrm>
            <a:off x="223683" y="1020417"/>
            <a:ext cx="11280807" cy="954156"/>
          </a:xfrm>
        </p:spPr>
        <p:txBody>
          <a:bodyPr>
            <a:noAutofit/>
          </a:bodyPr>
          <a:lstStyle/>
          <a:p>
            <a:r>
              <a:rPr lang="en-US" sz="3500" b="1" dirty="0">
                <a:solidFill>
                  <a:srgbClr val="FF0000"/>
                </a:solidFill>
                <a:latin typeface="Times New Roman" panose="02020603050405020304" pitchFamily="18" charset="0"/>
                <a:cs typeface="Times New Roman" panose="02020603050405020304" pitchFamily="18" charset="0"/>
              </a:rPr>
              <a:t>CIMPA-ICTP RESEARCH IN PAIRS</a:t>
            </a:r>
            <a:br>
              <a:rPr lang="en-US" sz="3500" b="1" dirty="0">
                <a:solidFill>
                  <a:srgbClr val="FF0000"/>
                </a:solidFill>
                <a:latin typeface="Times New Roman" panose="02020603050405020304" pitchFamily="18" charset="0"/>
                <a:cs typeface="Times New Roman" panose="02020603050405020304" pitchFamily="18" charset="0"/>
              </a:rPr>
            </a:br>
            <a:r>
              <a:rPr lang="en-US" sz="3500" b="1" dirty="0">
                <a:solidFill>
                  <a:srgbClr val="FF0000"/>
                </a:solidFill>
                <a:latin typeface="Times New Roman" panose="02020603050405020304" pitchFamily="18" charset="0"/>
                <a:cs typeface="Times New Roman" panose="02020603050405020304" pitchFamily="18" charset="0"/>
              </a:rPr>
              <a:t> LECTURE </a:t>
            </a:r>
            <a:br>
              <a:rPr lang="en-US" sz="3500" b="1" dirty="0">
                <a:solidFill>
                  <a:srgbClr val="FF0000"/>
                </a:solidFill>
                <a:latin typeface="Times New Roman" panose="02020603050405020304" pitchFamily="18" charset="0"/>
                <a:cs typeface="Times New Roman" panose="02020603050405020304" pitchFamily="18" charset="0"/>
              </a:rPr>
            </a:br>
            <a:r>
              <a:rPr lang="en-US" sz="3500" b="1" dirty="0">
                <a:latin typeface="Times New Roman" panose="02020603050405020304" pitchFamily="18" charset="0"/>
                <a:cs typeface="Times New Roman" panose="02020603050405020304" pitchFamily="18" charset="0"/>
              </a:rPr>
              <a:t>ON</a:t>
            </a:r>
            <a:br>
              <a:rPr lang="en-US" sz="3500" b="1" dirty="0">
                <a:latin typeface="Times New Roman" panose="02020603050405020304" pitchFamily="18" charset="0"/>
                <a:cs typeface="Times New Roman" panose="02020603050405020304" pitchFamily="18" charset="0"/>
              </a:rPr>
            </a:br>
            <a:r>
              <a:rPr lang="en-US" sz="3500" b="1" dirty="0">
                <a:latin typeface="Times New Roman" panose="02020603050405020304" pitchFamily="18" charset="0"/>
                <a:cs typeface="Times New Roman" panose="02020603050405020304" pitchFamily="18" charset="0"/>
              </a:rPr>
              <a:t>THEORY OF PARTIAL DIFFERENTIAL EQUATION</a:t>
            </a:r>
            <a:endParaRPr lang="en-NG" sz="35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A94CD31-137E-A7CD-B6C5-E222BDF0D359}"/>
              </a:ext>
            </a:extLst>
          </p:cNvPr>
          <p:cNvSpPr>
            <a:spLocks noGrp="1"/>
          </p:cNvSpPr>
          <p:nvPr>
            <p:ph type="subTitle" idx="1"/>
          </p:nvPr>
        </p:nvSpPr>
        <p:spPr>
          <a:xfrm>
            <a:off x="1166191" y="2067340"/>
            <a:ext cx="9395792" cy="1926218"/>
          </a:xfrm>
        </p:spPr>
        <p:txBody>
          <a:bodyPr>
            <a:noAutofit/>
          </a:bodyPr>
          <a:lstStyle/>
          <a:p>
            <a:r>
              <a:rPr lang="en-US" sz="3200" b="1" dirty="0">
                <a:latin typeface="Times New Roman" panose="02020603050405020304" pitchFamily="18" charset="0"/>
                <a:cs typeface="Times New Roman" panose="02020603050405020304" pitchFamily="18" charset="0"/>
              </a:rPr>
              <a:t>BY</a:t>
            </a:r>
            <a:endParaRPr lang="en-US" sz="3200" b="1" kern="100" dirty="0">
              <a:latin typeface="Times New Roman" panose="02020603050405020304" pitchFamily="18" charset="0"/>
              <a:cs typeface="Times New Roman" panose="02020603050405020304" pitchFamily="18" charset="0"/>
            </a:endParaRPr>
          </a:p>
          <a:p>
            <a:r>
              <a:rPr lang="en-US" sz="3200" b="1" kern="100" dirty="0">
                <a:latin typeface="Times New Roman" panose="02020603050405020304" pitchFamily="18" charset="0"/>
                <a:cs typeface="Times New Roman" panose="02020603050405020304" pitchFamily="18" charset="0"/>
              </a:rPr>
              <a:t>YUSUF ABDULHAKEEM (PhD)</a:t>
            </a:r>
          </a:p>
          <a:p>
            <a:r>
              <a:rPr lang="en-US" sz="3200" b="1" kern="100" dirty="0">
                <a:latin typeface="Times New Roman" panose="02020603050405020304" pitchFamily="18" charset="0"/>
                <a:cs typeface="Times New Roman" panose="02020603050405020304" pitchFamily="18" charset="0"/>
              </a:rPr>
              <a:t>AT</a:t>
            </a:r>
          </a:p>
          <a:p>
            <a:r>
              <a:rPr lang="en-US" sz="3200" b="1" kern="100" dirty="0">
                <a:latin typeface="Times New Roman" panose="02020603050405020304" pitchFamily="18" charset="0"/>
                <a:cs typeface="Times New Roman" panose="02020603050405020304" pitchFamily="18" charset="0"/>
              </a:rPr>
              <a:t>CENTRE  INTERNATIONAL DE RECONTRES MATHEMATIQUES</a:t>
            </a:r>
          </a:p>
          <a:p>
            <a:r>
              <a:rPr lang="en-US" sz="3200" b="1" kern="100" dirty="0">
                <a:latin typeface="Times New Roman" panose="02020603050405020304" pitchFamily="18" charset="0"/>
                <a:cs typeface="Times New Roman" panose="02020603050405020304" pitchFamily="18" charset="0"/>
              </a:rPr>
              <a:t>(CIRM) </a:t>
            </a:r>
          </a:p>
          <a:p>
            <a:r>
              <a:rPr lang="en-US" sz="3200" b="1" kern="100" dirty="0">
                <a:latin typeface="Times New Roman" panose="02020603050405020304" pitchFamily="18" charset="0"/>
                <a:cs typeface="Times New Roman" panose="02020603050405020304" pitchFamily="18" charset="0"/>
              </a:rPr>
              <a:t>ON </a:t>
            </a:r>
          </a:p>
          <a:p>
            <a:r>
              <a:rPr lang="en-US" sz="3200" b="1" kern="100" dirty="0">
                <a:solidFill>
                  <a:srgbClr val="FF0000"/>
                </a:solidFill>
                <a:latin typeface="Times New Roman" panose="02020603050405020304" pitchFamily="18" charset="0"/>
                <a:cs typeface="Times New Roman" panose="02020603050405020304" pitchFamily="18" charset="0"/>
              </a:rPr>
              <a:t>27</a:t>
            </a:r>
            <a:r>
              <a:rPr lang="en-US" sz="3200" b="1" kern="100" baseline="30000" dirty="0">
                <a:solidFill>
                  <a:srgbClr val="FF0000"/>
                </a:solidFill>
                <a:latin typeface="Times New Roman" panose="02020603050405020304" pitchFamily="18" charset="0"/>
                <a:cs typeface="Times New Roman" panose="02020603050405020304" pitchFamily="18" charset="0"/>
              </a:rPr>
              <a:t>TH</a:t>
            </a:r>
            <a:r>
              <a:rPr lang="en-US" sz="3200" b="1" kern="100" dirty="0">
                <a:solidFill>
                  <a:srgbClr val="FF0000"/>
                </a:solidFill>
                <a:latin typeface="Times New Roman" panose="02020603050405020304" pitchFamily="18" charset="0"/>
                <a:cs typeface="Times New Roman" panose="02020603050405020304" pitchFamily="18" charset="0"/>
              </a:rPr>
              <a:t> TO 30</a:t>
            </a:r>
            <a:r>
              <a:rPr lang="en-US" sz="3200" b="1" kern="100" baseline="30000" dirty="0">
                <a:solidFill>
                  <a:srgbClr val="FF0000"/>
                </a:solidFill>
                <a:latin typeface="Times New Roman" panose="02020603050405020304" pitchFamily="18" charset="0"/>
                <a:cs typeface="Times New Roman" panose="02020603050405020304" pitchFamily="18" charset="0"/>
              </a:rPr>
              <a:t>TH</a:t>
            </a:r>
            <a:r>
              <a:rPr lang="en-US" sz="3200" b="1" kern="100" dirty="0">
                <a:solidFill>
                  <a:srgbClr val="FF0000"/>
                </a:solidFill>
                <a:latin typeface="Times New Roman" panose="02020603050405020304" pitchFamily="18" charset="0"/>
                <a:cs typeface="Times New Roman" panose="02020603050405020304" pitchFamily="18" charset="0"/>
              </a:rPr>
              <a:t>  JUNE 2024</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70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337DFA7-DD77-76A6-7FB3-7EE64D713B74}"/>
              </a:ext>
            </a:extLst>
          </p:cNvPr>
          <p:cNvGraphicFramePr>
            <a:graphicFrameLocks noChangeAspect="1"/>
          </p:cNvGraphicFramePr>
          <p:nvPr>
            <p:extLst>
              <p:ext uri="{D42A27DB-BD31-4B8C-83A1-F6EECF244321}">
                <p14:modId xmlns:p14="http://schemas.microsoft.com/office/powerpoint/2010/main" val="1578021286"/>
              </p:ext>
            </p:extLst>
          </p:nvPr>
        </p:nvGraphicFramePr>
        <p:xfrm>
          <a:off x="361467" y="266424"/>
          <a:ext cx="9312620" cy="6054863"/>
        </p:xfrm>
        <a:graphic>
          <a:graphicData uri="http://schemas.openxmlformats.org/presentationml/2006/ole">
            <mc:AlternateContent xmlns:mc="http://schemas.openxmlformats.org/markup-compatibility/2006">
              <mc:Choice xmlns:v="urn:schemas-microsoft-com:vml" Requires="v">
                <p:oleObj name="Equation" r:id="rId2" imgW="4816773" imgH="3564840" progId="Equation.DSMT4">
                  <p:embed/>
                </p:oleObj>
              </mc:Choice>
              <mc:Fallback>
                <p:oleObj name="Equation" r:id="rId2" imgW="4816773" imgH="3564840" progId="Equation.DSMT4">
                  <p:embed/>
                  <p:pic>
                    <p:nvPicPr>
                      <p:cNvPr id="0" name=""/>
                      <p:cNvPicPr/>
                      <p:nvPr/>
                    </p:nvPicPr>
                    <p:blipFill>
                      <a:blip r:embed="rId3"/>
                      <a:stretch>
                        <a:fillRect/>
                      </a:stretch>
                    </p:blipFill>
                    <p:spPr>
                      <a:xfrm>
                        <a:off x="361467" y="266424"/>
                        <a:ext cx="9312620" cy="6054863"/>
                      </a:xfrm>
                      <a:prstGeom prst="rect">
                        <a:avLst/>
                      </a:prstGeom>
                    </p:spPr>
                  </p:pic>
                </p:oleObj>
              </mc:Fallback>
            </mc:AlternateContent>
          </a:graphicData>
        </a:graphic>
      </p:graphicFrame>
    </p:spTree>
    <p:extLst>
      <p:ext uri="{BB962C8B-B14F-4D97-AF65-F5344CB8AC3E}">
        <p14:creationId xmlns:p14="http://schemas.microsoft.com/office/powerpoint/2010/main" val="42539132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03B5CEC-26DB-3981-11FA-C96B8797A43C}"/>
              </a:ext>
            </a:extLst>
          </p:cNvPr>
          <p:cNvGraphicFramePr>
            <a:graphicFrameLocks noChangeAspect="1"/>
          </p:cNvGraphicFramePr>
          <p:nvPr>
            <p:extLst>
              <p:ext uri="{D42A27DB-BD31-4B8C-83A1-F6EECF244321}">
                <p14:modId xmlns:p14="http://schemas.microsoft.com/office/powerpoint/2010/main" val="3640784606"/>
              </p:ext>
            </p:extLst>
          </p:nvPr>
        </p:nvGraphicFramePr>
        <p:xfrm>
          <a:off x="96010" y="104775"/>
          <a:ext cx="11976720" cy="6653834"/>
        </p:xfrm>
        <a:graphic>
          <a:graphicData uri="http://schemas.openxmlformats.org/presentationml/2006/ole">
            <mc:AlternateContent xmlns:mc="http://schemas.openxmlformats.org/markup-compatibility/2006">
              <mc:Choice xmlns:v="urn:schemas-microsoft-com:vml" Requires="v">
                <p:oleObj name="Equation" r:id="rId2" imgW="4950289" imgH="1768846" progId="Equation.DSMT4">
                  <p:embed/>
                </p:oleObj>
              </mc:Choice>
              <mc:Fallback>
                <p:oleObj name="Equation" r:id="rId2" imgW="4950289" imgH="1768846" progId="Equation.DSMT4">
                  <p:embed/>
                  <p:pic>
                    <p:nvPicPr>
                      <p:cNvPr id="0" name=""/>
                      <p:cNvPicPr/>
                      <p:nvPr/>
                    </p:nvPicPr>
                    <p:blipFill>
                      <a:blip r:embed="rId3"/>
                      <a:stretch>
                        <a:fillRect/>
                      </a:stretch>
                    </p:blipFill>
                    <p:spPr>
                      <a:xfrm>
                        <a:off x="96010" y="104775"/>
                        <a:ext cx="11976720" cy="6653834"/>
                      </a:xfrm>
                      <a:prstGeom prst="rect">
                        <a:avLst/>
                      </a:prstGeom>
                    </p:spPr>
                  </p:pic>
                </p:oleObj>
              </mc:Fallback>
            </mc:AlternateContent>
          </a:graphicData>
        </a:graphic>
      </p:graphicFrame>
    </p:spTree>
    <p:extLst>
      <p:ext uri="{BB962C8B-B14F-4D97-AF65-F5344CB8AC3E}">
        <p14:creationId xmlns:p14="http://schemas.microsoft.com/office/powerpoint/2010/main" val="2732099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E367AC2-4B2F-3D79-829E-FE07D493179D}"/>
              </a:ext>
            </a:extLst>
          </p:cNvPr>
          <p:cNvGraphicFramePr>
            <a:graphicFrameLocks noChangeAspect="1"/>
          </p:cNvGraphicFramePr>
          <p:nvPr>
            <p:extLst>
              <p:ext uri="{D42A27DB-BD31-4B8C-83A1-F6EECF244321}">
                <p14:modId xmlns:p14="http://schemas.microsoft.com/office/powerpoint/2010/main" val="872751419"/>
              </p:ext>
            </p:extLst>
          </p:nvPr>
        </p:nvGraphicFramePr>
        <p:xfrm>
          <a:off x="134248" y="0"/>
          <a:ext cx="11911978" cy="6858000"/>
        </p:xfrm>
        <a:graphic>
          <a:graphicData uri="http://schemas.openxmlformats.org/presentationml/2006/ole">
            <mc:AlternateContent xmlns:mc="http://schemas.openxmlformats.org/markup-compatibility/2006">
              <mc:Choice xmlns:v="urn:schemas-microsoft-com:vml" Requires="v">
                <p:oleObj name="Equation" r:id="rId2" imgW="5030095" imgH="2181362" progId="Equation.DSMT4">
                  <p:embed/>
                </p:oleObj>
              </mc:Choice>
              <mc:Fallback>
                <p:oleObj name="Equation" r:id="rId2" imgW="5030095" imgH="2181362" progId="Equation.DSMT4">
                  <p:embed/>
                  <p:pic>
                    <p:nvPicPr>
                      <p:cNvPr id="0" name=""/>
                      <p:cNvPicPr/>
                      <p:nvPr/>
                    </p:nvPicPr>
                    <p:blipFill>
                      <a:blip r:embed="rId3"/>
                      <a:stretch>
                        <a:fillRect/>
                      </a:stretch>
                    </p:blipFill>
                    <p:spPr>
                      <a:xfrm>
                        <a:off x="134248" y="0"/>
                        <a:ext cx="11911978" cy="6858000"/>
                      </a:xfrm>
                      <a:prstGeom prst="rect">
                        <a:avLst/>
                      </a:prstGeom>
                    </p:spPr>
                  </p:pic>
                </p:oleObj>
              </mc:Fallback>
            </mc:AlternateContent>
          </a:graphicData>
        </a:graphic>
      </p:graphicFrame>
    </p:spTree>
    <p:extLst>
      <p:ext uri="{BB962C8B-B14F-4D97-AF65-F5344CB8AC3E}">
        <p14:creationId xmlns:p14="http://schemas.microsoft.com/office/powerpoint/2010/main" val="2909075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11FAEFE-9B3B-C107-F52B-3EC04533C1E5}"/>
              </a:ext>
            </a:extLst>
          </p:cNvPr>
          <p:cNvGraphicFramePr>
            <a:graphicFrameLocks noChangeAspect="1"/>
          </p:cNvGraphicFramePr>
          <p:nvPr>
            <p:extLst>
              <p:ext uri="{D42A27DB-BD31-4B8C-83A1-F6EECF244321}">
                <p14:modId xmlns:p14="http://schemas.microsoft.com/office/powerpoint/2010/main" val="2042455860"/>
              </p:ext>
            </p:extLst>
          </p:nvPr>
        </p:nvGraphicFramePr>
        <p:xfrm>
          <a:off x="128104" y="103119"/>
          <a:ext cx="12063895" cy="6628985"/>
        </p:xfrm>
        <a:graphic>
          <a:graphicData uri="http://schemas.openxmlformats.org/presentationml/2006/ole">
            <mc:AlternateContent xmlns:mc="http://schemas.openxmlformats.org/markup-compatibility/2006">
              <mc:Choice xmlns:v="urn:schemas-microsoft-com:vml" Requires="v">
                <p:oleObj name="Equation" r:id="rId2" imgW="5283889" imgH="2301271" progId="Equation.DSMT4">
                  <p:embed/>
                </p:oleObj>
              </mc:Choice>
              <mc:Fallback>
                <p:oleObj name="Equation" r:id="rId2" imgW="5283889" imgH="2301271" progId="Equation.DSMT4">
                  <p:embed/>
                  <p:pic>
                    <p:nvPicPr>
                      <p:cNvPr id="0" name=""/>
                      <p:cNvPicPr/>
                      <p:nvPr/>
                    </p:nvPicPr>
                    <p:blipFill>
                      <a:blip r:embed="rId3"/>
                      <a:stretch>
                        <a:fillRect/>
                      </a:stretch>
                    </p:blipFill>
                    <p:spPr>
                      <a:xfrm>
                        <a:off x="128104" y="103119"/>
                        <a:ext cx="12063895" cy="6628985"/>
                      </a:xfrm>
                      <a:prstGeom prst="rect">
                        <a:avLst/>
                      </a:prstGeom>
                    </p:spPr>
                  </p:pic>
                </p:oleObj>
              </mc:Fallback>
            </mc:AlternateContent>
          </a:graphicData>
        </a:graphic>
      </p:graphicFrame>
    </p:spTree>
    <p:extLst>
      <p:ext uri="{BB962C8B-B14F-4D97-AF65-F5344CB8AC3E}">
        <p14:creationId xmlns:p14="http://schemas.microsoft.com/office/powerpoint/2010/main" val="42013217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C961F40-F6AE-6A1A-CC18-D89134B685FE}"/>
              </a:ext>
            </a:extLst>
          </p:cNvPr>
          <p:cNvGraphicFramePr>
            <a:graphicFrameLocks noChangeAspect="1"/>
          </p:cNvGraphicFramePr>
          <p:nvPr>
            <p:extLst>
              <p:ext uri="{D42A27DB-BD31-4B8C-83A1-F6EECF244321}">
                <p14:modId xmlns:p14="http://schemas.microsoft.com/office/powerpoint/2010/main" val="2602114475"/>
              </p:ext>
            </p:extLst>
          </p:nvPr>
        </p:nvGraphicFramePr>
        <p:xfrm>
          <a:off x="131004" y="109262"/>
          <a:ext cx="11928474" cy="6748738"/>
        </p:xfrm>
        <a:graphic>
          <a:graphicData uri="http://schemas.openxmlformats.org/presentationml/2006/ole">
            <mc:AlternateContent xmlns:mc="http://schemas.openxmlformats.org/markup-compatibility/2006">
              <mc:Choice xmlns:v="urn:schemas-microsoft-com:vml" Requires="v">
                <p:oleObj name="Equation" r:id="rId2" imgW="4349658" imgH="2660244" progId="Equation.DSMT4">
                  <p:embed/>
                </p:oleObj>
              </mc:Choice>
              <mc:Fallback>
                <p:oleObj name="Equation" r:id="rId2" imgW="4349658" imgH="2660244" progId="Equation.DSMT4">
                  <p:embed/>
                  <p:pic>
                    <p:nvPicPr>
                      <p:cNvPr id="0" name=""/>
                      <p:cNvPicPr/>
                      <p:nvPr/>
                    </p:nvPicPr>
                    <p:blipFill>
                      <a:blip r:embed="rId3"/>
                      <a:stretch>
                        <a:fillRect/>
                      </a:stretch>
                    </p:blipFill>
                    <p:spPr>
                      <a:xfrm>
                        <a:off x="131004" y="109262"/>
                        <a:ext cx="11928474" cy="6748738"/>
                      </a:xfrm>
                      <a:prstGeom prst="rect">
                        <a:avLst/>
                      </a:prstGeom>
                    </p:spPr>
                  </p:pic>
                </p:oleObj>
              </mc:Fallback>
            </mc:AlternateContent>
          </a:graphicData>
        </a:graphic>
      </p:graphicFrame>
    </p:spTree>
    <p:extLst>
      <p:ext uri="{BB962C8B-B14F-4D97-AF65-F5344CB8AC3E}">
        <p14:creationId xmlns:p14="http://schemas.microsoft.com/office/powerpoint/2010/main" val="14175032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A940055-563E-4E9C-B07B-A379DCA5EA21}"/>
              </a:ext>
            </a:extLst>
          </p:cNvPr>
          <p:cNvGraphicFramePr>
            <a:graphicFrameLocks noChangeAspect="1"/>
          </p:cNvGraphicFramePr>
          <p:nvPr>
            <p:extLst>
              <p:ext uri="{D42A27DB-BD31-4B8C-83A1-F6EECF244321}">
                <p14:modId xmlns:p14="http://schemas.microsoft.com/office/powerpoint/2010/main" val="4173908747"/>
              </p:ext>
            </p:extLst>
          </p:nvPr>
        </p:nvGraphicFramePr>
        <p:xfrm>
          <a:off x="11113" y="0"/>
          <a:ext cx="12180887" cy="6858000"/>
        </p:xfrm>
        <a:graphic>
          <a:graphicData uri="http://schemas.openxmlformats.org/presentationml/2006/ole">
            <mc:AlternateContent xmlns:mc="http://schemas.openxmlformats.org/markup-compatibility/2006">
              <mc:Choice xmlns:v="urn:schemas-microsoft-com:vml" Requires="v">
                <p:oleObj name="Equation" r:id="rId2" imgW="6084226" imgH="2194560" progId="Equation.DSMT4">
                  <p:embed/>
                </p:oleObj>
              </mc:Choice>
              <mc:Fallback>
                <p:oleObj name="Equation" r:id="rId2" imgW="6084226" imgH="2194560" progId="Equation.DSMT4">
                  <p:embed/>
                  <p:pic>
                    <p:nvPicPr>
                      <p:cNvPr id="0" name=""/>
                      <p:cNvPicPr/>
                      <p:nvPr/>
                    </p:nvPicPr>
                    <p:blipFill>
                      <a:blip r:embed="rId3"/>
                      <a:stretch>
                        <a:fillRect/>
                      </a:stretch>
                    </p:blipFill>
                    <p:spPr>
                      <a:xfrm>
                        <a:off x="11113" y="0"/>
                        <a:ext cx="12180887" cy="6858000"/>
                      </a:xfrm>
                      <a:prstGeom prst="rect">
                        <a:avLst/>
                      </a:prstGeom>
                    </p:spPr>
                  </p:pic>
                </p:oleObj>
              </mc:Fallback>
            </mc:AlternateContent>
          </a:graphicData>
        </a:graphic>
      </p:graphicFrame>
    </p:spTree>
    <p:extLst>
      <p:ext uri="{BB962C8B-B14F-4D97-AF65-F5344CB8AC3E}">
        <p14:creationId xmlns:p14="http://schemas.microsoft.com/office/powerpoint/2010/main" val="39053116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9830237-035A-C750-C764-A85DE0488211}"/>
              </a:ext>
            </a:extLst>
          </p:cNvPr>
          <p:cNvGraphicFramePr>
            <a:graphicFrameLocks noChangeAspect="1"/>
          </p:cNvGraphicFramePr>
          <p:nvPr>
            <p:extLst>
              <p:ext uri="{D42A27DB-BD31-4B8C-83A1-F6EECF244321}">
                <p14:modId xmlns:p14="http://schemas.microsoft.com/office/powerpoint/2010/main" val="4051040856"/>
              </p:ext>
            </p:extLst>
          </p:nvPr>
        </p:nvGraphicFramePr>
        <p:xfrm>
          <a:off x="122929" y="103532"/>
          <a:ext cx="11949801" cy="6754468"/>
        </p:xfrm>
        <a:graphic>
          <a:graphicData uri="http://schemas.openxmlformats.org/presentationml/2006/ole">
            <mc:AlternateContent xmlns:mc="http://schemas.openxmlformats.org/markup-compatibility/2006">
              <mc:Choice xmlns:v="urn:schemas-microsoft-com:vml" Requires="v">
                <p:oleObj name="Equation" r:id="rId2" imgW="6644764" imgH="2168165" progId="Equation.DSMT4">
                  <p:embed/>
                </p:oleObj>
              </mc:Choice>
              <mc:Fallback>
                <p:oleObj name="Equation" r:id="rId2" imgW="6644764" imgH="2168165" progId="Equation.DSMT4">
                  <p:embed/>
                  <p:pic>
                    <p:nvPicPr>
                      <p:cNvPr id="0" name=""/>
                      <p:cNvPicPr/>
                      <p:nvPr/>
                    </p:nvPicPr>
                    <p:blipFill>
                      <a:blip r:embed="rId3"/>
                      <a:stretch>
                        <a:fillRect/>
                      </a:stretch>
                    </p:blipFill>
                    <p:spPr>
                      <a:xfrm>
                        <a:off x="122929" y="103532"/>
                        <a:ext cx="11949801" cy="6754468"/>
                      </a:xfrm>
                      <a:prstGeom prst="rect">
                        <a:avLst/>
                      </a:prstGeom>
                    </p:spPr>
                  </p:pic>
                </p:oleObj>
              </mc:Fallback>
            </mc:AlternateContent>
          </a:graphicData>
        </a:graphic>
      </p:graphicFrame>
    </p:spTree>
    <p:extLst>
      <p:ext uri="{BB962C8B-B14F-4D97-AF65-F5344CB8AC3E}">
        <p14:creationId xmlns:p14="http://schemas.microsoft.com/office/powerpoint/2010/main" val="13611089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2A77D17-3A15-9473-AF7C-56FB576F2208}"/>
              </a:ext>
            </a:extLst>
          </p:cNvPr>
          <p:cNvGraphicFramePr>
            <a:graphicFrameLocks noChangeAspect="1"/>
          </p:cNvGraphicFramePr>
          <p:nvPr>
            <p:extLst>
              <p:ext uri="{D42A27DB-BD31-4B8C-83A1-F6EECF244321}">
                <p14:modId xmlns:p14="http://schemas.microsoft.com/office/powerpoint/2010/main" val="2362663838"/>
              </p:ext>
            </p:extLst>
          </p:nvPr>
        </p:nvGraphicFramePr>
        <p:xfrm>
          <a:off x="102014" y="124515"/>
          <a:ext cx="12089986" cy="6733485"/>
        </p:xfrm>
        <a:graphic>
          <a:graphicData uri="http://schemas.openxmlformats.org/presentationml/2006/ole">
            <mc:AlternateContent xmlns:mc="http://schemas.openxmlformats.org/markup-compatibility/2006">
              <mc:Choice xmlns:v="urn:schemas-microsoft-com:vml" Requires="v">
                <p:oleObj name="Equation" r:id="rId2" imgW="5150373" imgH="1915527" progId="Equation.DSMT4">
                  <p:embed/>
                </p:oleObj>
              </mc:Choice>
              <mc:Fallback>
                <p:oleObj name="Equation" r:id="rId2" imgW="5150373" imgH="1915527" progId="Equation.DSMT4">
                  <p:embed/>
                  <p:pic>
                    <p:nvPicPr>
                      <p:cNvPr id="0" name=""/>
                      <p:cNvPicPr/>
                      <p:nvPr/>
                    </p:nvPicPr>
                    <p:blipFill>
                      <a:blip r:embed="rId3"/>
                      <a:stretch>
                        <a:fillRect/>
                      </a:stretch>
                    </p:blipFill>
                    <p:spPr>
                      <a:xfrm>
                        <a:off x="102014" y="124515"/>
                        <a:ext cx="12089986" cy="6733485"/>
                      </a:xfrm>
                      <a:prstGeom prst="rect">
                        <a:avLst/>
                      </a:prstGeom>
                    </p:spPr>
                  </p:pic>
                </p:oleObj>
              </mc:Fallback>
            </mc:AlternateContent>
          </a:graphicData>
        </a:graphic>
      </p:graphicFrame>
    </p:spTree>
    <p:extLst>
      <p:ext uri="{BB962C8B-B14F-4D97-AF65-F5344CB8AC3E}">
        <p14:creationId xmlns:p14="http://schemas.microsoft.com/office/powerpoint/2010/main" val="12232172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212BBB4-1FEB-A050-166B-B60D75E87977}"/>
              </a:ext>
            </a:extLst>
          </p:cNvPr>
          <p:cNvGraphicFramePr>
            <a:graphicFrameLocks noChangeAspect="1"/>
          </p:cNvGraphicFramePr>
          <p:nvPr>
            <p:extLst>
              <p:ext uri="{D42A27DB-BD31-4B8C-83A1-F6EECF244321}">
                <p14:modId xmlns:p14="http://schemas.microsoft.com/office/powerpoint/2010/main" val="3381246387"/>
              </p:ext>
            </p:extLst>
          </p:nvPr>
        </p:nvGraphicFramePr>
        <p:xfrm>
          <a:off x="101393" y="0"/>
          <a:ext cx="11971337" cy="6858000"/>
        </p:xfrm>
        <a:graphic>
          <a:graphicData uri="http://schemas.openxmlformats.org/presentationml/2006/ole">
            <mc:AlternateContent xmlns:mc="http://schemas.openxmlformats.org/markup-compatibility/2006">
              <mc:Choice xmlns:v="urn:schemas-microsoft-com:vml" Requires="v">
                <p:oleObj name="Equation" r:id="rId2" imgW="6871703" imgH="1941922" progId="Equation.DSMT4">
                  <p:embed/>
                </p:oleObj>
              </mc:Choice>
              <mc:Fallback>
                <p:oleObj name="Equation" r:id="rId2" imgW="6871703" imgH="1941922" progId="Equation.DSMT4">
                  <p:embed/>
                  <p:pic>
                    <p:nvPicPr>
                      <p:cNvPr id="0" name=""/>
                      <p:cNvPicPr/>
                      <p:nvPr/>
                    </p:nvPicPr>
                    <p:blipFill>
                      <a:blip r:embed="rId3"/>
                      <a:stretch>
                        <a:fillRect/>
                      </a:stretch>
                    </p:blipFill>
                    <p:spPr>
                      <a:xfrm>
                        <a:off x="101393" y="0"/>
                        <a:ext cx="11971337" cy="6858000"/>
                      </a:xfrm>
                      <a:prstGeom prst="rect">
                        <a:avLst/>
                      </a:prstGeom>
                    </p:spPr>
                  </p:pic>
                </p:oleObj>
              </mc:Fallback>
            </mc:AlternateContent>
          </a:graphicData>
        </a:graphic>
      </p:graphicFrame>
    </p:spTree>
    <p:extLst>
      <p:ext uri="{BB962C8B-B14F-4D97-AF65-F5344CB8AC3E}">
        <p14:creationId xmlns:p14="http://schemas.microsoft.com/office/powerpoint/2010/main" val="22405235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317C9D1-A243-5B55-3604-69BF7A6906C7}"/>
              </a:ext>
            </a:extLst>
          </p:cNvPr>
          <p:cNvGraphicFramePr>
            <a:graphicFrameLocks noChangeAspect="1"/>
          </p:cNvGraphicFramePr>
          <p:nvPr>
            <p:extLst>
              <p:ext uri="{D42A27DB-BD31-4B8C-83A1-F6EECF244321}">
                <p14:modId xmlns:p14="http://schemas.microsoft.com/office/powerpoint/2010/main" val="4001625916"/>
              </p:ext>
            </p:extLst>
          </p:nvPr>
        </p:nvGraphicFramePr>
        <p:xfrm>
          <a:off x="323091" y="219075"/>
          <a:ext cx="11868909" cy="2298838"/>
        </p:xfrm>
        <a:graphic>
          <a:graphicData uri="http://schemas.openxmlformats.org/presentationml/2006/ole">
            <mc:AlternateContent xmlns:mc="http://schemas.openxmlformats.org/markup-compatibility/2006">
              <mc:Choice xmlns:v="urn:schemas-microsoft-com:vml" Requires="v">
                <p:oleObj name="Equation" r:id="rId2" imgW="6404587" imgH="930991" progId="Equation.DSMT4">
                  <p:embed/>
                </p:oleObj>
              </mc:Choice>
              <mc:Fallback>
                <p:oleObj name="Equation" r:id="rId2" imgW="6404587" imgH="930991" progId="Equation.DSMT4">
                  <p:embed/>
                  <p:pic>
                    <p:nvPicPr>
                      <p:cNvPr id="0" name=""/>
                      <p:cNvPicPr/>
                      <p:nvPr/>
                    </p:nvPicPr>
                    <p:blipFill>
                      <a:blip r:embed="rId3"/>
                      <a:stretch>
                        <a:fillRect/>
                      </a:stretch>
                    </p:blipFill>
                    <p:spPr>
                      <a:xfrm>
                        <a:off x="323091" y="219075"/>
                        <a:ext cx="11868909" cy="229883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C838186-82B6-948F-BC38-24008CD70B00}"/>
              </a:ext>
            </a:extLst>
          </p:cNvPr>
          <p:cNvGraphicFramePr>
            <a:graphicFrameLocks noChangeAspect="1"/>
          </p:cNvGraphicFramePr>
          <p:nvPr>
            <p:extLst>
              <p:ext uri="{D42A27DB-BD31-4B8C-83A1-F6EECF244321}">
                <p14:modId xmlns:p14="http://schemas.microsoft.com/office/powerpoint/2010/main" val="1136492437"/>
              </p:ext>
            </p:extLst>
          </p:nvPr>
        </p:nvGraphicFramePr>
        <p:xfrm>
          <a:off x="101876" y="2371449"/>
          <a:ext cx="12090124" cy="4486551"/>
        </p:xfrm>
        <a:graphic>
          <a:graphicData uri="http://schemas.openxmlformats.org/presentationml/2006/ole">
            <mc:AlternateContent xmlns:mc="http://schemas.openxmlformats.org/markup-compatibility/2006">
              <mc:Choice xmlns:v="urn:schemas-microsoft-com:vml" Requires="v">
                <p:oleObj name="Equation" r:id="rId4" imgW="4990003" imgH="1795618" progId="Equation.DSMT4">
                  <p:embed/>
                </p:oleObj>
              </mc:Choice>
              <mc:Fallback>
                <p:oleObj name="Equation" r:id="rId4" imgW="4990003" imgH="1795618" progId="Equation.DSMT4">
                  <p:embed/>
                  <p:pic>
                    <p:nvPicPr>
                      <p:cNvPr id="0" name=""/>
                      <p:cNvPicPr/>
                      <p:nvPr/>
                    </p:nvPicPr>
                    <p:blipFill>
                      <a:blip r:embed="rId5"/>
                      <a:stretch>
                        <a:fillRect/>
                      </a:stretch>
                    </p:blipFill>
                    <p:spPr>
                      <a:xfrm>
                        <a:off x="101876" y="2371449"/>
                        <a:ext cx="12090124" cy="4486551"/>
                      </a:xfrm>
                      <a:prstGeom prst="rect">
                        <a:avLst/>
                      </a:prstGeom>
                    </p:spPr>
                  </p:pic>
                </p:oleObj>
              </mc:Fallback>
            </mc:AlternateContent>
          </a:graphicData>
        </a:graphic>
      </p:graphicFrame>
    </p:spTree>
    <p:extLst>
      <p:ext uri="{BB962C8B-B14F-4D97-AF65-F5344CB8AC3E}">
        <p14:creationId xmlns:p14="http://schemas.microsoft.com/office/powerpoint/2010/main" val="9106983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6E6ED37-F25A-A465-076C-A7F1DC6D2444}"/>
              </a:ext>
            </a:extLst>
          </p:cNvPr>
          <p:cNvGraphicFramePr>
            <a:graphicFrameLocks noChangeAspect="1"/>
          </p:cNvGraphicFramePr>
          <p:nvPr>
            <p:extLst>
              <p:ext uri="{D42A27DB-BD31-4B8C-83A1-F6EECF244321}">
                <p14:modId xmlns:p14="http://schemas.microsoft.com/office/powerpoint/2010/main" val="2956223167"/>
              </p:ext>
            </p:extLst>
          </p:nvPr>
        </p:nvGraphicFramePr>
        <p:xfrm>
          <a:off x="97804" y="0"/>
          <a:ext cx="12094196" cy="6858000"/>
        </p:xfrm>
        <a:graphic>
          <a:graphicData uri="http://schemas.openxmlformats.org/presentationml/2006/ole">
            <mc:AlternateContent xmlns:mc="http://schemas.openxmlformats.org/markup-compatibility/2006">
              <mc:Choice xmlns:v="urn:schemas-microsoft-com:vml" Requires="v">
                <p:oleObj name="Equation" r:id="rId2" imgW="6404587" imgH="2473970" progId="Equation.DSMT4">
                  <p:embed/>
                </p:oleObj>
              </mc:Choice>
              <mc:Fallback>
                <p:oleObj name="Equation" r:id="rId2" imgW="6404587" imgH="2473970" progId="Equation.DSMT4">
                  <p:embed/>
                  <p:pic>
                    <p:nvPicPr>
                      <p:cNvPr id="0" name=""/>
                      <p:cNvPicPr/>
                      <p:nvPr/>
                    </p:nvPicPr>
                    <p:blipFill>
                      <a:blip r:embed="rId3"/>
                      <a:stretch>
                        <a:fillRect/>
                      </a:stretch>
                    </p:blipFill>
                    <p:spPr>
                      <a:xfrm>
                        <a:off x="97804" y="0"/>
                        <a:ext cx="12094196" cy="6858000"/>
                      </a:xfrm>
                      <a:prstGeom prst="rect">
                        <a:avLst/>
                      </a:prstGeom>
                    </p:spPr>
                  </p:pic>
                </p:oleObj>
              </mc:Fallback>
            </mc:AlternateContent>
          </a:graphicData>
        </a:graphic>
      </p:graphicFrame>
    </p:spTree>
    <p:extLst>
      <p:ext uri="{BB962C8B-B14F-4D97-AF65-F5344CB8AC3E}">
        <p14:creationId xmlns:p14="http://schemas.microsoft.com/office/powerpoint/2010/main" val="40279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BCD123-A124-8492-0335-AD19A980EE1E}"/>
              </a:ext>
            </a:extLst>
          </p:cNvPr>
          <p:cNvSpPr txBox="1"/>
          <p:nvPr/>
        </p:nvSpPr>
        <p:spPr>
          <a:xfrm>
            <a:off x="424069" y="607152"/>
            <a:ext cx="10774018"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1.1.3 SOLUTION OF LANGRAGES LINEAR EQUATION  </a:t>
            </a:r>
            <a:endParaRPr lang="en-US" sz="3200" dirty="0">
              <a:solidFill>
                <a:srgbClr val="FF0000"/>
              </a:solidFill>
            </a:endParaRPr>
          </a:p>
        </p:txBody>
      </p:sp>
      <p:graphicFrame>
        <p:nvGraphicFramePr>
          <p:cNvPr id="5" name="Object 4">
            <a:extLst>
              <a:ext uri="{FF2B5EF4-FFF2-40B4-BE49-F238E27FC236}">
                <a16:creationId xmlns:a16="http://schemas.microsoft.com/office/drawing/2014/main" id="{FCFDB89D-06F4-DB8B-4B5A-DB9E99992611}"/>
              </a:ext>
            </a:extLst>
          </p:cNvPr>
          <p:cNvGraphicFramePr>
            <a:graphicFrameLocks noChangeAspect="1"/>
          </p:cNvGraphicFramePr>
          <p:nvPr>
            <p:extLst>
              <p:ext uri="{D42A27DB-BD31-4B8C-83A1-F6EECF244321}">
                <p14:modId xmlns:p14="http://schemas.microsoft.com/office/powerpoint/2010/main" val="1886205584"/>
              </p:ext>
            </p:extLst>
          </p:nvPr>
        </p:nvGraphicFramePr>
        <p:xfrm>
          <a:off x="715617" y="1456970"/>
          <a:ext cx="10190922" cy="3300559"/>
        </p:xfrm>
        <a:graphic>
          <a:graphicData uri="http://schemas.openxmlformats.org/presentationml/2006/ole">
            <mc:AlternateContent xmlns:mc="http://schemas.openxmlformats.org/markup-compatibility/2006">
              <mc:Choice xmlns:v="urn:schemas-microsoft-com:vml" Requires="v">
                <p:oleObj name="Equation" r:id="rId2" imgW="5870903" imgH="1808815" progId="Equation.DSMT4">
                  <p:embed/>
                </p:oleObj>
              </mc:Choice>
              <mc:Fallback>
                <p:oleObj name="Equation" r:id="rId2" imgW="5870903" imgH="1808815" progId="Equation.DSMT4">
                  <p:embed/>
                  <p:pic>
                    <p:nvPicPr>
                      <p:cNvPr id="0" name=""/>
                      <p:cNvPicPr/>
                      <p:nvPr/>
                    </p:nvPicPr>
                    <p:blipFill>
                      <a:blip r:embed="rId3"/>
                      <a:stretch>
                        <a:fillRect/>
                      </a:stretch>
                    </p:blipFill>
                    <p:spPr>
                      <a:xfrm>
                        <a:off x="715617" y="1456970"/>
                        <a:ext cx="10190922" cy="330055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FF4446E-788F-B0D4-CAE0-61389A5E5B28}"/>
              </a:ext>
            </a:extLst>
          </p:cNvPr>
          <p:cNvGraphicFramePr>
            <a:graphicFrameLocks noChangeAspect="1"/>
          </p:cNvGraphicFramePr>
          <p:nvPr>
            <p:extLst>
              <p:ext uri="{D42A27DB-BD31-4B8C-83A1-F6EECF244321}">
                <p14:modId xmlns:p14="http://schemas.microsoft.com/office/powerpoint/2010/main" val="2574507835"/>
              </p:ext>
            </p:extLst>
          </p:nvPr>
        </p:nvGraphicFramePr>
        <p:xfrm>
          <a:off x="715617" y="4757530"/>
          <a:ext cx="9846366" cy="1493317"/>
        </p:xfrm>
        <a:graphic>
          <a:graphicData uri="http://schemas.openxmlformats.org/presentationml/2006/ole">
            <mc:AlternateContent xmlns:mc="http://schemas.openxmlformats.org/markup-compatibility/2006">
              <mc:Choice xmlns:v="urn:schemas-microsoft-com:vml" Requires="v">
                <p:oleObj name="Equation" r:id="rId4" imgW="5724150" imgH="718322" progId="Equation.DSMT4">
                  <p:embed/>
                </p:oleObj>
              </mc:Choice>
              <mc:Fallback>
                <p:oleObj name="Equation" r:id="rId4" imgW="5724150" imgH="718322" progId="Equation.DSMT4">
                  <p:embed/>
                  <p:pic>
                    <p:nvPicPr>
                      <p:cNvPr id="0" name=""/>
                      <p:cNvPicPr/>
                      <p:nvPr/>
                    </p:nvPicPr>
                    <p:blipFill>
                      <a:blip r:embed="rId5"/>
                      <a:stretch>
                        <a:fillRect/>
                      </a:stretch>
                    </p:blipFill>
                    <p:spPr>
                      <a:xfrm>
                        <a:off x="715617" y="4757530"/>
                        <a:ext cx="9846366" cy="1493317"/>
                      </a:xfrm>
                      <a:prstGeom prst="rect">
                        <a:avLst/>
                      </a:prstGeom>
                    </p:spPr>
                  </p:pic>
                </p:oleObj>
              </mc:Fallback>
            </mc:AlternateContent>
          </a:graphicData>
        </a:graphic>
      </p:graphicFrame>
    </p:spTree>
    <p:extLst>
      <p:ext uri="{BB962C8B-B14F-4D97-AF65-F5344CB8AC3E}">
        <p14:creationId xmlns:p14="http://schemas.microsoft.com/office/powerpoint/2010/main" val="26772110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82EB660-74DD-0A2D-29AE-DA6D83CB3A34}"/>
              </a:ext>
            </a:extLst>
          </p:cNvPr>
          <p:cNvGraphicFramePr>
            <a:graphicFrameLocks noChangeAspect="1"/>
          </p:cNvGraphicFramePr>
          <p:nvPr>
            <p:extLst>
              <p:ext uri="{D42A27DB-BD31-4B8C-83A1-F6EECF244321}">
                <p14:modId xmlns:p14="http://schemas.microsoft.com/office/powerpoint/2010/main" val="512644893"/>
              </p:ext>
            </p:extLst>
          </p:nvPr>
        </p:nvGraphicFramePr>
        <p:xfrm>
          <a:off x="96010" y="98218"/>
          <a:ext cx="12095990" cy="6395347"/>
        </p:xfrm>
        <a:graphic>
          <a:graphicData uri="http://schemas.openxmlformats.org/presentationml/2006/ole">
            <mc:AlternateContent xmlns:mc="http://schemas.openxmlformats.org/markup-compatibility/2006">
              <mc:Choice xmlns:v="urn:schemas-microsoft-com:vml" Requires="v">
                <p:oleObj name="Equation" r:id="rId2" imgW="6778280" imgH="1542979" progId="Equation.DSMT4">
                  <p:embed/>
                </p:oleObj>
              </mc:Choice>
              <mc:Fallback>
                <p:oleObj name="Equation" r:id="rId2" imgW="6778280" imgH="1542979" progId="Equation.DSMT4">
                  <p:embed/>
                  <p:pic>
                    <p:nvPicPr>
                      <p:cNvPr id="0" name=""/>
                      <p:cNvPicPr/>
                      <p:nvPr/>
                    </p:nvPicPr>
                    <p:blipFill>
                      <a:blip r:embed="rId3"/>
                      <a:stretch>
                        <a:fillRect/>
                      </a:stretch>
                    </p:blipFill>
                    <p:spPr>
                      <a:xfrm>
                        <a:off x="96010" y="98218"/>
                        <a:ext cx="12095990" cy="6395347"/>
                      </a:xfrm>
                      <a:prstGeom prst="rect">
                        <a:avLst/>
                      </a:prstGeom>
                    </p:spPr>
                  </p:pic>
                </p:oleObj>
              </mc:Fallback>
            </mc:AlternateContent>
          </a:graphicData>
        </a:graphic>
      </p:graphicFrame>
    </p:spTree>
    <p:extLst>
      <p:ext uri="{BB962C8B-B14F-4D97-AF65-F5344CB8AC3E}">
        <p14:creationId xmlns:p14="http://schemas.microsoft.com/office/powerpoint/2010/main" val="33420347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6CFE9C9-62F2-A292-160F-4367F1BA4E15}"/>
              </a:ext>
            </a:extLst>
          </p:cNvPr>
          <p:cNvGraphicFramePr>
            <a:graphicFrameLocks noChangeAspect="1"/>
          </p:cNvGraphicFramePr>
          <p:nvPr>
            <p:extLst>
              <p:ext uri="{D42A27DB-BD31-4B8C-83A1-F6EECF244321}">
                <p14:modId xmlns:p14="http://schemas.microsoft.com/office/powerpoint/2010/main" val="3930838862"/>
              </p:ext>
            </p:extLst>
          </p:nvPr>
        </p:nvGraphicFramePr>
        <p:xfrm>
          <a:off x="170068" y="196298"/>
          <a:ext cx="12021931" cy="6562311"/>
        </p:xfrm>
        <a:graphic>
          <a:graphicData uri="http://schemas.openxmlformats.org/presentationml/2006/ole">
            <mc:AlternateContent xmlns:mc="http://schemas.openxmlformats.org/markup-compatibility/2006">
              <mc:Choice xmlns:v="urn:schemas-microsoft-com:vml" Requires="v">
                <p:oleObj name="Equation" r:id="rId2" imgW="6604672" imgH="2168165" progId="Equation.DSMT4">
                  <p:embed/>
                </p:oleObj>
              </mc:Choice>
              <mc:Fallback>
                <p:oleObj name="Equation" r:id="rId2" imgW="6604672" imgH="2168165" progId="Equation.DSMT4">
                  <p:embed/>
                  <p:pic>
                    <p:nvPicPr>
                      <p:cNvPr id="0" name=""/>
                      <p:cNvPicPr/>
                      <p:nvPr/>
                    </p:nvPicPr>
                    <p:blipFill>
                      <a:blip r:embed="rId3"/>
                      <a:stretch>
                        <a:fillRect/>
                      </a:stretch>
                    </p:blipFill>
                    <p:spPr>
                      <a:xfrm>
                        <a:off x="170068" y="196298"/>
                        <a:ext cx="12021931" cy="6562311"/>
                      </a:xfrm>
                      <a:prstGeom prst="rect">
                        <a:avLst/>
                      </a:prstGeom>
                    </p:spPr>
                  </p:pic>
                </p:oleObj>
              </mc:Fallback>
            </mc:AlternateContent>
          </a:graphicData>
        </a:graphic>
      </p:graphicFrame>
    </p:spTree>
    <p:extLst>
      <p:ext uri="{BB962C8B-B14F-4D97-AF65-F5344CB8AC3E}">
        <p14:creationId xmlns:p14="http://schemas.microsoft.com/office/powerpoint/2010/main" val="20086271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A7F8446-54B3-EC44-7CAA-3CDDE66CFD25}"/>
              </a:ext>
            </a:extLst>
          </p:cNvPr>
          <p:cNvGraphicFramePr>
            <a:graphicFrameLocks noChangeAspect="1"/>
          </p:cNvGraphicFramePr>
          <p:nvPr>
            <p:extLst>
              <p:ext uri="{D42A27DB-BD31-4B8C-83A1-F6EECF244321}">
                <p14:modId xmlns:p14="http://schemas.microsoft.com/office/powerpoint/2010/main" val="289463687"/>
              </p:ext>
            </p:extLst>
          </p:nvPr>
        </p:nvGraphicFramePr>
        <p:xfrm>
          <a:off x="153574" y="0"/>
          <a:ext cx="12038426" cy="6858000"/>
        </p:xfrm>
        <a:graphic>
          <a:graphicData uri="http://schemas.openxmlformats.org/presentationml/2006/ole">
            <mc:AlternateContent xmlns:mc="http://schemas.openxmlformats.org/markup-compatibility/2006">
              <mc:Choice xmlns:v="urn:schemas-microsoft-com:vml" Requires="v">
                <p:oleObj name="Equation" r:id="rId2" imgW="5310365" imgH="2168165" progId="Equation.DSMT4">
                  <p:embed/>
                </p:oleObj>
              </mc:Choice>
              <mc:Fallback>
                <p:oleObj name="Equation" r:id="rId2" imgW="5310365" imgH="2168165" progId="Equation.DSMT4">
                  <p:embed/>
                  <p:pic>
                    <p:nvPicPr>
                      <p:cNvPr id="0" name=""/>
                      <p:cNvPicPr/>
                      <p:nvPr/>
                    </p:nvPicPr>
                    <p:blipFill>
                      <a:blip r:embed="rId3"/>
                      <a:stretch>
                        <a:fillRect/>
                      </a:stretch>
                    </p:blipFill>
                    <p:spPr>
                      <a:xfrm>
                        <a:off x="153574" y="0"/>
                        <a:ext cx="12038426" cy="6858000"/>
                      </a:xfrm>
                      <a:prstGeom prst="rect">
                        <a:avLst/>
                      </a:prstGeom>
                    </p:spPr>
                  </p:pic>
                </p:oleObj>
              </mc:Fallback>
            </mc:AlternateContent>
          </a:graphicData>
        </a:graphic>
      </p:graphicFrame>
    </p:spTree>
    <p:extLst>
      <p:ext uri="{BB962C8B-B14F-4D97-AF65-F5344CB8AC3E}">
        <p14:creationId xmlns:p14="http://schemas.microsoft.com/office/powerpoint/2010/main" val="14280893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72375B4-3F04-2177-D739-BFC2AFF5C847}"/>
              </a:ext>
            </a:extLst>
          </p:cNvPr>
          <p:cNvGraphicFramePr>
            <a:graphicFrameLocks noChangeAspect="1"/>
          </p:cNvGraphicFramePr>
          <p:nvPr>
            <p:extLst>
              <p:ext uri="{D42A27DB-BD31-4B8C-83A1-F6EECF244321}">
                <p14:modId xmlns:p14="http://schemas.microsoft.com/office/powerpoint/2010/main" val="175242737"/>
              </p:ext>
            </p:extLst>
          </p:nvPr>
        </p:nvGraphicFramePr>
        <p:xfrm>
          <a:off x="136180" y="123066"/>
          <a:ext cx="11936550" cy="6734934"/>
        </p:xfrm>
        <a:graphic>
          <a:graphicData uri="http://schemas.openxmlformats.org/presentationml/2006/ole">
            <mc:AlternateContent xmlns:mc="http://schemas.openxmlformats.org/markup-compatibility/2006">
              <mc:Choice xmlns:v="urn:schemas-microsoft-com:vml" Requires="v">
                <p:oleObj name="Equation" r:id="rId2" imgW="6644764" imgH="2687016" progId="Equation.DSMT4">
                  <p:embed/>
                </p:oleObj>
              </mc:Choice>
              <mc:Fallback>
                <p:oleObj name="Equation" r:id="rId2" imgW="6644764" imgH="2687016" progId="Equation.DSMT4">
                  <p:embed/>
                  <p:pic>
                    <p:nvPicPr>
                      <p:cNvPr id="0" name=""/>
                      <p:cNvPicPr/>
                      <p:nvPr/>
                    </p:nvPicPr>
                    <p:blipFill>
                      <a:blip r:embed="rId3"/>
                      <a:stretch>
                        <a:fillRect/>
                      </a:stretch>
                    </p:blipFill>
                    <p:spPr>
                      <a:xfrm>
                        <a:off x="136180" y="123066"/>
                        <a:ext cx="11936550" cy="6734934"/>
                      </a:xfrm>
                      <a:prstGeom prst="rect">
                        <a:avLst/>
                      </a:prstGeom>
                    </p:spPr>
                  </p:pic>
                </p:oleObj>
              </mc:Fallback>
            </mc:AlternateContent>
          </a:graphicData>
        </a:graphic>
      </p:graphicFrame>
    </p:spTree>
    <p:extLst>
      <p:ext uri="{BB962C8B-B14F-4D97-AF65-F5344CB8AC3E}">
        <p14:creationId xmlns:p14="http://schemas.microsoft.com/office/powerpoint/2010/main" val="21189291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EA69C9F-5061-A633-4021-2A20579E715F}"/>
              </a:ext>
            </a:extLst>
          </p:cNvPr>
          <p:cNvGraphicFramePr>
            <a:graphicFrameLocks noChangeAspect="1"/>
          </p:cNvGraphicFramePr>
          <p:nvPr>
            <p:extLst>
              <p:ext uri="{D42A27DB-BD31-4B8C-83A1-F6EECF244321}">
                <p14:modId xmlns:p14="http://schemas.microsoft.com/office/powerpoint/2010/main" val="1105085814"/>
              </p:ext>
            </p:extLst>
          </p:nvPr>
        </p:nvGraphicFramePr>
        <p:xfrm>
          <a:off x="118164" y="0"/>
          <a:ext cx="12073835" cy="6858000"/>
        </p:xfrm>
        <a:graphic>
          <a:graphicData uri="http://schemas.openxmlformats.org/presentationml/2006/ole">
            <mc:AlternateContent xmlns:mc="http://schemas.openxmlformats.org/markup-compatibility/2006">
              <mc:Choice xmlns:v="urn:schemas-microsoft-com:vml" Requires="v">
                <p:oleObj name="Equation" r:id="rId2" imgW="4216142" imgH="2713411" progId="Equation.DSMT4">
                  <p:embed/>
                </p:oleObj>
              </mc:Choice>
              <mc:Fallback>
                <p:oleObj name="Equation" r:id="rId2" imgW="4216142" imgH="2713411" progId="Equation.DSMT4">
                  <p:embed/>
                  <p:pic>
                    <p:nvPicPr>
                      <p:cNvPr id="0" name=""/>
                      <p:cNvPicPr/>
                      <p:nvPr/>
                    </p:nvPicPr>
                    <p:blipFill>
                      <a:blip r:embed="rId3"/>
                      <a:stretch>
                        <a:fillRect/>
                      </a:stretch>
                    </p:blipFill>
                    <p:spPr>
                      <a:xfrm>
                        <a:off x="118164" y="0"/>
                        <a:ext cx="12073835" cy="6858000"/>
                      </a:xfrm>
                      <a:prstGeom prst="rect">
                        <a:avLst/>
                      </a:prstGeom>
                    </p:spPr>
                  </p:pic>
                </p:oleObj>
              </mc:Fallback>
            </mc:AlternateContent>
          </a:graphicData>
        </a:graphic>
      </p:graphicFrame>
    </p:spTree>
    <p:extLst>
      <p:ext uri="{BB962C8B-B14F-4D97-AF65-F5344CB8AC3E}">
        <p14:creationId xmlns:p14="http://schemas.microsoft.com/office/powerpoint/2010/main" val="26845401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247C5F74-737B-CCEE-122C-CD279B5392E1}"/>
              </a:ext>
            </a:extLst>
          </p:cNvPr>
          <p:cNvGraphicFramePr>
            <a:graphicFrameLocks noChangeAspect="1"/>
          </p:cNvGraphicFramePr>
          <p:nvPr>
            <p:extLst>
              <p:ext uri="{D42A27DB-BD31-4B8C-83A1-F6EECF244321}">
                <p14:modId xmlns:p14="http://schemas.microsoft.com/office/powerpoint/2010/main" val="1775784805"/>
              </p:ext>
            </p:extLst>
          </p:nvPr>
        </p:nvGraphicFramePr>
        <p:xfrm>
          <a:off x="117336" y="104154"/>
          <a:ext cx="12074663" cy="6753846"/>
        </p:xfrm>
        <a:graphic>
          <a:graphicData uri="http://schemas.openxmlformats.org/presentationml/2006/ole">
            <mc:AlternateContent xmlns:mc="http://schemas.openxmlformats.org/markup-compatibility/2006">
              <mc:Choice xmlns:v="urn:schemas-microsoft-com:vml" Requires="v">
                <p:oleObj name="Equation" r:id="rId2" imgW="6311164" imgH="2274499" progId="Equation.DSMT4">
                  <p:embed/>
                </p:oleObj>
              </mc:Choice>
              <mc:Fallback>
                <p:oleObj name="Equation" r:id="rId2" imgW="6311164" imgH="2274499" progId="Equation.DSMT4">
                  <p:embed/>
                  <p:pic>
                    <p:nvPicPr>
                      <p:cNvPr id="0" name=""/>
                      <p:cNvPicPr/>
                      <p:nvPr/>
                    </p:nvPicPr>
                    <p:blipFill>
                      <a:blip r:embed="rId3"/>
                      <a:stretch>
                        <a:fillRect/>
                      </a:stretch>
                    </p:blipFill>
                    <p:spPr>
                      <a:xfrm>
                        <a:off x="117336" y="104154"/>
                        <a:ext cx="12074663" cy="6753846"/>
                      </a:xfrm>
                      <a:prstGeom prst="rect">
                        <a:avLst/>
                      </a:prstGeom>
                    </p:spPr>
                  </p:pic>
                </p:oleObj>
              </mc:Fallback>
            </mc:AlternateContent>
          </a:graphicData>
        </a:graphic>
      </p:graphicFrame>
    </p:spTree>
    <p:extLst>
      <p:ext uri="{BB962C8B-B14F-4D97-AF65-F5344CB8AC3E}">
        <p14:creationId xmlns:p14="http://schemas.microsoft.com/office/powerpoint/2010/main" val="12188944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1629237-C638-FA49-7611-F034E89119CC}"/>
              </a:ext>
            </a:extLst>
          </p:cNvPr>
          <p:cNvGraphicFramePr>
            <a:graphicFrameLocks noChangeAspect="1"/>
          </p:cNvGraphicFramePr>
          <p:nvPr>
            <p:extLst>
              <p:ext uri="{D42A27DB-BD31-4B8C-83A1-F6EECF244321}">
                <p14:modId xmlns:p14="http://schemas.microsoft.com/office/powerpoint/2010/main" val="2519735957"/>
              </p:ext>
            </p:extLst>
          </p:nvPr>
        </p:nvGraphicFramePr>
        <p:xfrm>
          <a:off x="109262" y="160615"/>
          <a:ext cx="12082738" cy="2622342"/>
        </p:xfrm>
        <a:graphic>
          <a:graphicData uri="http://schemas.openxmlformats.org/presentationml/2006/ole">
            <mc:AlternateContent xmlns:mc="http://schemas.openxmlformats.org/markup-compatibility/2006">
              <mc:Choice xmlns:v="urn:schemas-microsoft-com:vml" Requires="v">
                <p:oleObj name="Equation" r:id="rId2" imgW="6778280" imgH="757915" progId="Equation.DSMT4">
                  <p:embed/>
                </p:oleObj>
              </mc:Choice>
              <mc:Fallback>
                <p:oleObj name="Equation" r:id="rId2" imgW="6778280" imgH="757915" progId="Equation.DSMT4">
                  <p:embed/>
                  <p:pic>
                    <p:nvPicPr>
                      <p:cNvPr id="0" name=""/>
                      <p:cNvPicPr/>
                      <p:nvPr/>
                    </p:nvPicPr>
                    <p:blipFill>
                      <a:blip r:embed="rId3"/>
                      <a:stretch>
                        <a:fillRect/>
                      </a:stretch>
                    </p:blipFill>
                    <p:spPr>
                      <a:xfrm>
                        <a:off x="109262" y="160615"/>
                        <a:ext cx="12082738" cy="262234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05CDE54-751C-1F6F-2FA9-11E341A3851E}"/>
              </a:ext>
            </a:extLst>
          </p:cNvPr>
          <p:cNvGraphicFramePr>
            <a:graphicFrameLocks noChangeAspect="1"/>
          </p:cNvGraphicFramePr>
          <p:nvPr>
            <p:extLst>
              <p:ext uri="{D42A27DB-BD31-4B8C-83A1-F6EECF244321}">
                <p14:modId xmlns:p14="http://schemas.microsoft.com/office/powerpoint/2010/main" val="3602778854"/>
              </p:ext>
            </p:extLst>
          </p:nvPr>
        </p:nvGraphicFramePr>
        <p:xfrm>
          <a:off x="109262" y="2597943"/>
          <a:ext cx="12082738" cy="4260057"/>
        </p:xfrm>
        <a:graphic>
          <a:graphicData uri="http://schemas.openxmlformats.org/presentationml/2006/ole">
            <mc:AlternateContent xmlns:mc="http://schemas.openxmlformats.org/markup-compatibility/2006">
              <mc:Choice xmlns:v="urn:schemas-microsoft-com:vml" Requires="v">
                <p:oleObj name="Equation" r:id="rId4" imgW="4990003" imgH="1662511" progId="Equation.DSMT4">
                  <p:embed/>
                </p:oleObj>
              </mc:Choice>
              <mc:Fallback>
                <p:oleObj name="Equation" r:id="rId4" imgW="4990003" imgH="1662511" progId="Equation.DSMT4">
                  <p:embed/>
                  <p:pic>
                    <p:nvPicPr>
                      <p:cNvPr id="0" name=""/>
                      <p:cNvPicPr/>
                      <p:nvPr/>
                    </p:nvPicPr>
                    <p:blipFill>
                      <a:blip r:embed="rId5"/>
                      <a:stretch>
                        <a:fillRect/>
                      </a:stretch>
                    </p:blipFill>
                    <p:spPr>
                      <a:xfrm>
                        <a:off x="109262" y="2597943"/>
                        <a:ext cx="12082738" cy="4260057"/>
                      </a:xfrm>
                      <a:prstGeom prst="rect">
                        <a:avLst/>
                      </a:prstGeom>
                    </p:spPr>
                  </p:pic>
                </p:oleObj>
              </mc:Fallback>
            </mc:AlternateContent>
          </a:graphicData>
        </a:graphic>
      </p:graphicFrame>
    </p:spTree>
    <p:extLst>
      <p:ext uri="{BB962C8B-B14F-4D97-AF65-F5344CB8AC3E}">
        <p14:creationId xmlns:p14="http://schemas.microsoft.com/office/powerpoint/2010/main" val="3110049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F4626CC-6BF3-1B78-2B95-6C976A498F6F}"/>
              </a:ext>
            </a:extLst>
          </p:cNvPr>
          <p:cNvGraphicFramePr>
            <a:graphicFrameLocks noChangeAspect="1"/>
          </p:cNvGraphicFramePr>
          <p:nvPr>
            <p:extLst>
              <p:ext uri="{D42A27DB-BD31-4B8C-83A1-F6EECF244321}">
                <p14:modId xmlns:p14="http://schemas.microsoft.com/office/powerpoint/2010/main" val="3764688939"/>
              </p:ext>
            </p:extLst>
          </p:nvPr>
        </p:nvGraphicFramePr>
        <p:xfrm>
          <a:off x="98701" y="150399"/>
          <a:ext cx="12093299" cy="6707601"/>
        </p:xfrm>
        <a:graphic>
          <a:graphicData uri="http://schemas.openxmlformats.org/presentationml/2006/ole">
            <mc:AlternateContent xmlns:mc="http://schemas.openxmlformats.org/markup-compatibility/2006">
              <mc:Choice xmlns:v="urn:schemas-microsoft-com:vml" Requires="v">
                <p:oleObj name="Equation" r:id="rId2" imgW="3775881" imgH="2420803" progId="Equation.DSMT4">
                  <p:embed/>
                </p:oleObj>
              </mc:Choice>
              <mc:Fallback>
                <p:oleObj name="Equation" r:id="rId2" imgW="3775881" imgH="2420803" progId="Equation.DSMT4">
                  <p:embed/>
                  <p:pic>
                    <p:nvPicPr>
                      <p:cNvPr id="0" name=""/>
                      <p:cNvPicPr/>
                      <p:nvPr/>
                    </p:nvPicPr>
                    <p:blipFill>
                      <a:blip r:embed="rId3"/>
                      <a:stretch>
                        <a:fillRect/>
                      </a:stretch>
                    </p:blipFill>
                    <p:spPr>
                      <a:xfrm>
                        <a:off x="98701" y="150399"/>
                        <a:ext cx="12093299" cy="6707601"/>
                      </a:xfrm>
                      <a:prstGeom prst="rect">
                        <a:avLst/>
                      </a:prstGeom>
                    </p:spPr>
                  </p:pic>
                </p:oleObj>
              </mc:Fallback>
            </mc:AlternateContent>
          </a:graphicData>
        </a:graphic>
      </p:graphicFrame>
    </p:spTree>
    <p:extLst>
      <p:ext uri="{BB962C8B-B14F-4D97-AF65-F5344CB8AC3E}">
        <p14:creationId xmlns:p14="http://schemas.microsoft.com/office/powerpoint/2010/main" val="40253949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FB6B273-0F5C-3499-26A0-B07CD2283803}"/>
              </a:ext>
            </a:extLst>
          </p:cNvPr>
          <p:cNvGraphicFramePr>
            <a:graphicFrameLocks noChangeAspect="1"/>
          </p:cNvGraphicFramePr>
          <p:nvPr>
            <p:extLst>
              <p:ext uri="{D42A27DB-BD31-4B8C-83A1-F6EECF244321}">
                <p14:modId xmlns:p14="http://schemas.microsoft.com/office/powerpoint/2010/main" val="2437519697"/>
              </p:ext>
            </p:extLst>
          </p:nvPr>
        </p:nvGraphicFramePr>
        <p:xfrm>
          <a:off x="251584" y="162615"/>
          <a:ext cx="11847651" cy="6595994"/>
        </p:xfrm>
        <a:graphic>
          <a:graphicData uri="http://schemas.openxmlformats.org/presentationml/2006/ole">
            <mc:AlternateContent xmlns:mc="http://schemas.openxmlformats.org/markup-compatibility/2006">
              <mc:Choice xmlns:v="urn:schemas-microsoft-com:vml" Requires="v">
                <p:oleObj name="Equation" r:id="rId2" imgW="4029296" imgH="2447575" progId="Equation.DSMT4">
                  <p:embed/>
                </p:oleObj>
              </mc:Choice>
              <mc:Fallback>
                <p:oleObj name="Equation" r:id="rId2" imgW="4029296" imgH="2447575" progId="Equation.DSMT4">
                  <p:embed/>
                  <p:pic>
                    <p:nvPicPr>
                      <p:cNvPr id="0" name=""/>
                      <p:cNvPicPr/>
                      <p:nvPr/>
                    </p:nvPicPr>
                    <p:blipFill>
                      <a:blip r:embed="rId3"/>
                      <a:stretch>
                        <a:fillRect/>
                      </a:stretch>
                    </p:blipFill>
                    <p:spPr>
                      <a:xfrm>
                        <a:off x="251584" y="162615"/>
                        <a:ext cx="11847651" cy="6595994"/>
                      </a:xfrm>
                      <a:prstGeom prst="rect">
                        <a:avLst/>
                      </a:prstGeom>
                    </p:spPr>
                  </p:pic>
                </p:oleObj>
              </mc:Fallback>
            </mc:AlternateContent>
          </a:graphicData>
        </a:graphic>
      </p:graphicFrame>
    </p:spTree>
    <p:extLst>
      <p:ext uri="{BB962C8B-B14F-4D97-AF65-F5344CB8AC3E}">
        <p14:creationId xmlns:p14="http://schemas.microsoft.com/office/powerpoint/2010/main" val="21410763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73BF060-C5C9-D2DA-2159-163374FA2926}"/>
              </a:ext>
            </a:extLst>
          </p:cNvPr>
          <p:cNvGraphicFramePr>
            <a:graphicFrameLocks noChangeAspect="1"/>
          </p:cNvGraphicFramePr>
          <p:nvPr>
            <p:extLst>
              <p:ext uri="{D42A27DB-BD31-4B8C-83A1-F6EECF244321}">
                <p14:modId xmlns:p14="http://schemas.microsoft.com/office/powerpoint/2010/main" val="242141730"/>
              </p:ext>
            </p:extLst>
          </p:nvPr>
        </p:nvGraphicFramePr>
        <p:xfrm>
          <a:off x="110090" y="97735"/>
          <a:ext cx="12081910" cy="6760265"/>
        </p:xfrm>
        <a:graphic>
          <a:graphicData uri="http://schemas.openxmlformats.org/presentationml/2006/ole">
            <mc:AlternateContent xmlns:mc="http://schemas.openxmlformats.org/markup-compatibility/2006">
              <mc:Choice xmlns:v="urn:schemas-microsoft-com:vml" Requires="v">
                <p:oleObj name="Equation" r:id="rId2" imgW="6511248" imgH="2208135" progId="Equation.DSMT4">
                  <p:embed/>
                </p:oleObj>
              </mc:Choice>
              <mc:Fallback>
                <p:oleObj name="Equation" r:id="rId2" imgW="6511248" imgH="2208135" progId="Equation.DSMT4">
                  <p:embed/>
                  <p:pic>
                    <p:nvPicPr>
                      <p:cNvPr id="0" name=""/>
                      <p:cNvPicPr/>
                      <p:nvPr/>
                    </p:nvPicPr>
                    <p:blipFill>
                      <a:blip r:embed="rId3"/>
                      <a:stretch>
                        <a:fillRect/>
                      </a:stretch>
                    </p:blipFill>
                    <p:spPr>
                      <a:xfrm>
                        <a:off x="110090" y="97735"/>
                        <a:ext cx="12081910" cy="6760265"/>
                      </a:xfrm>
                      <a:prstGeom prst="rect">
                        <a:avLst/>
                      </a:prstGeom>
                    </p:spPr>
                  </p:pic>
                </p:oleObj>
              </mc:Fallback>
            </mc:AlternateContent>
          </a:graphicData>
        </a:graphic>
      </p:graphicFrame>
    </p:spTree>
    <p:extLst>
      <p:ext uri="{BB962C8B-B14F-4D97-AF65-F5344CB8AC3E}">
        <p14:creationId xmlns:p14="http://schemas.microsoft.com/office/powerpoint/2010/main" val="127426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47AE955-444A-DBE6-B19F-CDBB4F8FDCB1}"/>
              </a:ext>
            </a:extLst>
          </p:cNvPr>
          <p:cNvGraphicFramePr>
            <a:graphicFrameLocks noChangeAspect="1"/>
          </p:cNvGraphicFramePr>
          <p:nvPr>
            <p:extLst>
              <p:ext uri="{D42A27DB-BD31-4B8C-83A1-F6EECF244321}">
                <p14:modId xmlns:p14="http://schemas.microsoft.com/office/powerpoint/2010/main" val="814425002"/>
              </p:ext>
            </p:extLst>
          </p:nvPr>
        </p:nvGraphicFramePr>
        <p:xfrm>
          <a:off x="426348" y="411301"/>
          <a:ext cx="10466939" cy="3017699"/>
        </p:xfrm>
        <a:graphic>
          <a:graphicData uri="http://schemas.openxmlformats.org/presentationml/2006/ole">
            <mc:AlternateContent xmlns:mc="http://schemas.openxmlformats.org/markup-compatibility/2006">
              <mc:Choice xmlns:v="urn:schemas-microsoft-com:vml" Requires="v">
                <p:oleObj name="Equation" r:id="rId2" imgW="6884941" imgH="1316736" progId="Equation.DSMT4">
                  <p:embed/>
                </p:oleObj>
              </mc:Choice>
              <mc:Fallback>
                <p:oleObj name="Equation" r:id="rId2" imgW="6884941" imgH="1316736" progId="Equation.DSMT4">
                  <p:embed/>
                  <p:pic>
                    <p:nvPicPr>
                      <p:cNvPr id="0" name=""/>
                      <p:cNvPicPr/>
                      <p:nvPr/>
                    </p:nvPicPr>
                    <p:blipFill>
                      <a:blip r:embed="rId3"/>
                      <a:stretch>
                        <a:fillRect/>
                      </a:stretch>
                    </p:blipFill>
                    <p:spPr>
                      <a:xfrm>
                        <a:off x="426348" y="411301"/>
                        <a:ext cx="10466939" cy="3017699"/>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AD150A84-31B9-38A2-3B40-4FBB73FBC89E}"/>
              </a:ext>
            </a:extLst>
          </p:cNvPr>
          <p:cNvSpPr txBox="1"/>
          <p:nvPr/>
        </p:nvSpPr>
        <p:spPr>
          <a:xfrm>
            <a:off x="426347" y="3631960"/>
            <a:ext cx="1203669"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Proof</a:t>
            </a:r>
          </a:p>
        </p:txBody>
      </p:sp>
      <p:graphicFrame>
        <p:nvGraphicFramePr>
          <p:cNvPr id="5" name="Object 4">
            <a:extLst>
              <a:ext uri="{FF2B5EF4-FFF2-40B4-BE49-F238E27FC236}">
                <a16:creationId xmlns:a16="http://schemas.microsoft.com/office/drawing/2014/main" id="{0683A3EA-6FC8-BA6B-C0DB-1A1BA90167F0}"/>
              </a:ext>
            </a:extLst>
          </p:cNvPr>
          <p:cNvGraphicFramePr>
            <a:graphicFrameLocks noChangeAspect="1"/>
          </p:cNvGraphicFramePr>
          <p:nvPr>
            <p:extLst>
              <p:ext uri="{D42A27DB-BD31-4B8C-83A1-F6EECF244321}">
                <p14:modId xmlns:p14="http://schemas.microsoft.com/office/powerpoint/2010/main" val="1534394783"/>
              </p:ext>
            </p:extLst>
          </p:nvPr>
        </p:nvGraphicFramePr>
        <p:xfrm>
          <a:off x="679035" y="4419695"/>
          <a:ext cx="9445626" cy="2438305"/>
        </p:xfrm>
        <a:graphic>
          <a:graphicData uri="http://schemas.openxmlformats.org/presentationml/2006/ole">
            <mc:AlternateContent xmlns:mc="http://schemas.openxmlformats.org/markup-compatibility/2006">
              <mc:Choice xmlns:v="urn:schemas-microsoft-com:vml" Requires="v">
                <p:oleObj name="Equation" r:id="rId4" imgW="3042113" imgH="1183630" progId="Equation.DSMT4">
                  <p:embed/>
                </p:oleObj>
              </mc:Choice>
              <mc:Fallback>
                <p:oleObj name="Equation" r:id="rId4" imgW="3042113" imgH="1183630" progId="Equation.DSMT4">
                  <p:embed/>
                  <p:pic>
                    <p:nvPicPr>
                      <p:cNvPr id="0" name=""/>
                      <p:cNvPicPr/>
                      <p:nvPr/>
                    </p:nvPicPr>
                    <p:blipFill>
                      <a:blip r:embed="rId5"/>
                      <a:stretch>
                        <a:fillRect/>
                      </a:stretch>
                    </p:blipFill>
                    <p:spPr>
                      <a:xfrm>
                        <a:off x="679035" y="4419695"/>
                        <a:ext cx="9445626" cy="2438305"/>
                      </a:xfrm>
                      <a:prstGeom prst="rect">
                        <a:avLst/>
                      </a:prstGeom>
                    </p:spPr>
                  </p:pic>
                </p:oleObj>
              </mc:Fallback>
            </mc:AlternateContent>
          </a:graphicData>
        </a:graphic>
      </p:graphicFrame>
    </p:spTree>
    <p:extLst>
      <p:ext uri="{BB962C8B-B14F-4D97-AF65-F5344CB8AC3E}">
        <p14:creationId xmlns:p14="http://schemas.microsoft.com/office/powerpoint/2010/main" val="42479761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1F186A6-7879-61CA-E053-CB4A74EC35CD}"/>
              </a:ext>
            </a:extLst>
          </p:cNvPr>
          <p:cNvGraphicFramePr>
            <a:graphicFrameLocks noChangeAspect="1"/>
          </p:cNvGraphicFramePr>
          <p:nvPr>
            <p:extLst>
              <p:ext uri="{D42A27DB-BD31-4B8C-83A1-F6EECF244321}">
                <p14:modId xmlns:p14="http://schemas.microsoft.com/office/powerpoint/2010/main" val="1855003536"/>
              </p:ext>
            </p:extLst>
          </p:nvPr>
        </p:nvGraphicFramePr>
        <p:xfrm>
          <a:off x="141632" y="0"/>
          <a:ext cx="12050368" cy="6858000"/>
        </p:xfrm>
        <a:graphic>
          <a:graphicData uri="http://schemas.openxmlformats.org/presentationml/2006/ole">
            <mc:AlternateContent xmlns:mc="http://schemas.openxmlformats.org/markup-compatibility/2006">
              <mc:Choice xmlns:v="urn:schemas-microsoft-com:vml" Requires="v">
                <p:oleObj name="Equation" r:id="rId2" imgW="6817994" imgH="2008286" progId="Equation.DSMT4">
                  <p:embed/>
                </p:oleObj>
              </mc:Choice>
              <mc:Fallback>
                <p:oleObj name="Equation" r:id="rId2" imgW="6817994" imgH="2008286" progId="Equation.DSMT4">
                  <p:embed/>
                  <p:pic>
                    <p:nvPicPr>
                      <p:cNvPr id="0" name=""/>
                      <p:cNvPicPr/>
                      <p:nvPr/>
                    </p:nvPicPr>
                    <p:blipFill>
                      <a:blip r:embed="rId3"/>
                      <a:stretch>
                        <a:fillRect/>
                      </a:stretch>
                    </p:blipFill>
                    <p:spPr>
                      <a:xfrm>
                        <a:off x="141632" y="0"/>
                        <a:ext cx="12050368" cy="6858000"/>
                      </a:xfrm>
                      <a:prstGeom prst="rect">
                        <a:avLst/>
                      </a:prstGeom>
                    </p:spPr>
                  </p:pic>
                </p:oleObj>
              </mc:Fallback>
            </mc:AlternateContent>
          </a:graphicData>
        </a:graphic>
      </p:graphicFrame>
    </p:spTree>
    <p:extLst>
      <p:ext uri="{BB962C8B-B14F-4D97-AF65-F5344CB8AC3E}">
        <p14:creationId xmlns:p14="http://schemas.microsoft.com/office/powerpoint/2010/main" val="28795666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AB07273-8702-3B0A-4AF9-98FE87DA0331}"/>
              </a:ext>
            </a:extLst>
          </p:cNvPr>
          <p:cNvGraphicFramePr>
            <a:graphicFrameLocks noChangeAspect="1"/>
          </p:cNvGraphicFramePr>
          <p:nvPr>
            <p:extLst>
              <p:ext uri="{D42A27DB-BD31-4B8C-83A1-F6EECF244321}">
                <p14:modId xmlns:p14="http://schemas.microsoft.com/office/powerpoint/2010/main" val="687945586"/>
              </p:ext>
            </p:extLst>
          </p:nvPr>
        </p:nvGraphicFramePr>
        <p:xfrm>
          <a:off x="52387" y="110367"/>
          <a:ext cx="12139613" cy="6634990"/>
        </p:xfrm>
        <a:graphic>
          <a:graphicData uri="http://schemas.openxmlformats.org/presentationml/2006/ole">
            <mc:AlternateContent xmlns:mc="http://schemas.openxmlformats.org/markup-compatibility/2006">
              <mc:Choice xmlns:v="urn:schemas-microsoft-com:vml" Requires="v">
                <p:oleObj name="Equation" r:id="rId2" imgW="6044133" imgH="2713411" progId="Equation.DSMT4">
                  <p:embed/>
                </p:oleObj>
              </mc:Choice>
              <mc:Fallback>
                <p:oleObj name="Equation" r:id="rId2" imgW="6044133" imgH="2713411" progId="Equation.DSMT4">
                  <p:embed/>
                  <p:pic>
                    <p:nvPicPr>
                      <p:cNvPr id="0" name=""/>
                      <p:cNvPicPr/>
                      <p:nvPr/>
                    </p:nvPicPr>
                    <p:blipFill>
                      <a:blip r:embed="rId3"/>
                      <a:stretch>
                        <a:fillRect/>
                      </a:stretch>
                    </p:blipFill>
                    <p:spPr>
                      <a:xfrm>
                        <a:off x="52387" y="110367"/>
                        <a:ext cx="12139613" cy="6634990"/>
                      </a:xfrm>
                      <a:prstGeom prst="rect">
                        <a:avLst/>
                      </a:prstGeom>
                    </p:spPr>
                  </p:pic>
                </p:oleObj>
              </mc:Fallback>
            </mc:AlternateContent>
          </a:graphicData>
        </a:graphic>
      </p:graphicFrame>
    </p:spTree>
    <p:extLst>
      <p:ext uri="{BB962C8B-B14F-4D97-AF65-F5344CB8AC3E}">
        <p14:creationId xmlns:p14="http://schemas.microsoft.com/office/powerpoint/2010/main" val="8198647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220FB32-8DBC-21A7-B273-B5706FE267AD}"/>
              </a:ext>
            </a:extLst>
          </p:cNvPr>
          <p:cNvGraphicFramePr>
            <a:graphicFrameLocks noChangeAspect="1"/>
          </p:cNvGraphicFramePr>
          <p:nvPr>
            <p:extLst>
              <p:ext uri="{D42A27DB-BD31-4B8C-83A1-F6EECF244321}">
                <p14:modId xmlns:p14="http://schemas.microsoft.com/office/powerpoint/2010/main" val="3141735869"/>
              </p:ext>
            </p:extLst>
          </p:nvPr>
        </p:nvGraphicFramePr>
        <p:xfrm>
          <a:off x="194365" y="150053"/>
          <a:ext cx="11904869" cy="6542295"/>
        </p:xfrm>
        <a:graphic>
          <a:graphicData uri="http://schemas.openxmlformats.org/presentationml/2006/ole">
            <mc:AlternateContent xmlns:mc="http://schemas.openxmlformats.org/markup-compatibility/2006">
              <mc:Choice xmlns:v="urn:schemas-microsoft-com:vml" Requires="v">
                <p:oleObj name="Equation" r:id="rId2" imgW="5283889" imgH="2633849" progId="Equation.DSMT4">
                  <p:embed/>
                </p:oleObj>
              </mc:Choice>
              <mc:Fallback>
                <p:oleObj name="Equation" r:id="rId2" imgW="5283889" imgH="2633849" progId="Equation.DSMT4">
                  <p:embed/>
                  <p:pic>
                    <p:nvPicPr>
                      <p:cNvPr id="0" name=""/>
                      <p:cNvPicPr/>
                      <p:nvPr/>
                    </p:nvPicPr>
                    <p:blipFill>
                      <a:blip r:embed="rId3"/>
                      <a:stretch>
                        <a:fillRect/>
                      </a:stretch>
                    </p:blipFill>
                    <p:spPr>
                      <a:xfrm>
                        <a:off x="194365" y="150053"/>
                        <a:ext cx="11904869" cy="6542295"/>
                      </a:xfrm>
                      <a:prstGeom prst="rect">
                        <a:avLst/>
                      </a:prstGeom>
                    </p:spPr>
                  </p:pic>
                </p:oleObj>
              </mc:Fallback>
            </mc:AlternateContent>
          </a:graphicData>
        </a:graphic>
      </p:graphicFrame>
    </p:spTree>
    <p:extLst>
      <p:ext uri="{BB962C8B-B14F-4D97-AF65-F5344CB8AC3E}">
        <p14:creationId xmlns:p14="http://schemas.microsoft.com/office/powerpoint/2010/main" val="41158624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EF0580F-27DB-2109-C184-D93D163F866C}"/>
              </a:ext>
            </a:extLst>
          </p:cNvPr>
          <p:cNvGraphicFramePr>
            <a:graphicFrameLocks noChangeAspect="1"/>
          </p:cNvGraphicFramePr>
          <p:nvPr>
            <p:extLst>
              <p:ext uri="{D42A27DB-BD31-4B8C-83A1-F6EECF244321}">
                <p14:modId xmlns:p14="http://schemas.microsoft.com/office/powerpoint/2010/main" val="4194993730"/>
              </p:ext>
            </p:extLst>
          </p:nvPr>
        </p:nvGraphicFramePr>
        <p:xfrm>
          <a:off x="230118" y="0"/>
          <a:ext cx="11961882" cy="6858000"/>
        </p:xfrm>
        <a:graphic>
          <a:graphicData uri="http://schemas.openxmlformats.org/presentationml/2006/ole">
            <mc:AlternateContent xmlns:mc="http://schemas.openxmlformats.org/markup-compatibility/2006">
              <mc:Choice xmlns:v="urn:schemas-microsoft-com:vml" Requires="v">
                <p:oleObj name="Equation" r:id="rId2" imgW="4336420" imgH="1755648" progId="Equation.DSMT4">
                  <p:embed/>
                </p:oleObj>
              </mc:Choice>
              <mc:Fallback>
                <p:oleObj name="Equation" r:id="rId2" imgW="4336420" imgH="1755648" progId="Equation.DSMT4">
                  <p:embed/>
                  <p:pic>
                    <p:nvPicPr>
                      <p:cNvPr id="0" name=""/>
                      <p:cNvPicPr/>
                      <p:nvPr/>
                    </p:nvPicPr>
                    <p:blipFill>
                      <a:blip r:embed="rId3"/>
                      <a:stretch>
                        <a:fillRect/>
                      </a:stretch>
                    </p:blipFill>
                    <p:spPr>
                      <a:xfrm>
                        <a:off x="230118" y="0"/>
                        <a:ext cx="11961882" cy="6858000"/>
                      </a:xfrm>
                      <a:prstGeom prst="rect">
                        <a:avLst/>
                      </a:prstGeom>
                    </p:spPr>
                  </p:pic>
                </p:oleObj>
              </mc:Fallback>
            </mc:AlternateContent>
          </a:graphicData>
        </a:graphic>
      </p:graphicFrame>
    </p:spTree>
    <p:extLst>
      <p:ext uri="{BB962C8B-B14F-4D97-AF65-F5344CB8AC3E}">
        <p14:creationId xmlns:p14="http://schemas.microsoft.com/office/powerpoint/2010/main" val="31463222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C4E204B-09AC-1EBD-1673-66FC46D34F93}"/>
              </a:ext>
            </a:extLst>
          </p:cNvPr>
          <p:cNvGraphicFramePr>
            <a:graphicFrameLocks noChangeAspect="1"/>
          </p:cNvGraphicFramePr>
          <p:nvPr>
            <p:extLst>
              <p:ext uri="{D42A27DB-BD31-4B8C-83A1-F6EECF244321}">
                <p14:modId xmlns:p14="http://schemas.microsoft.com/office/powerpoint/2010/main" val="3893903316"/>
              </p:ext>
            </p:extLst>
          </p:nvPr>
        </p:nvGraphicFramePr>
        <p:xfrm>
          <a:off x="202028" y="121134"/>
          <a:ext cx="11870702" cy="6736866"/>
        </p:xfrm>
        <a:graphic>
          <a:graphicData uri="http://schemas.openxmlformats.org/presentationml/2006/ole">
            <mc:AlternateContent xmlns:mc="http://schemas.openxmlformats.org/markup-compatibility/2006">
              <mc:Choice xmlns:v="urn:schemas-microsoft-com:vml" Requires="v">
                <p:oleObj name="Equation" r:id="rId2" imgW="6778280" imgH="3511673" progId="Equation.DSMT4">
                  <p:embed/>
                </p:oleObj>
              </mc:Choice>
              <mc:Fallback>
                <p:oleObj name="Equation" r:id="rId2" imgW="6778280" imgH="3511673" progId="Equation.DSMT4">
                  <p:embed/>
                  <p:pic>
                    <p:nvPicPr>
                      <p:cNvPr id="0" name=""/>
                      <p:cNvPicPr/>
                      <p:nvPr/>
                    </p:nvPicPr>
                    <p:blipFill>
                      <a:blip r:embed="rId3"/>
                      <a:stretch>
                        <a:fillRect/>
                      </a:stretch>
                    </p:blipFill>
                    <p:spPr>
                      <a:xfrm>
                        <a:off x="202028" y="121134"/>
                        <a:ext cx="11870702" cy="6736866"/>
                      </a:xfrm>
                      <a:prstGeom prst="rect">
                        <a:avLst/>
                      </a:prstGeom>
                    </p:spPr>
                  </p:pic>
                </p:oleObj>
              </mc:Fallback>
            </mc:AlternateContent>
          </a:graphicData>
        </a:graphic>
      </p:graphicFrame>
    </p:spTree>
    <p:extLst>
      <p:ext uri="{BB962C8B-B14F-4D97-AF65-F5344CB8AC3E}">
        <p14:creationId xmlns:p14="http://schemas.microsoft.com/office/powerpoint/2010/main" val="39668688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9BDAE6-2511-4695-5430-45010E8373E0}"/>
              </a:ext>
            </a:extLst>
          </p:cNvPr>
          <p:cNvSpPr txBox="1"/>
          <p:nvPr/>
        </p:nvSpPr>
        <p:spPr>
          <a:xfrm>
            <a:off x="212035" y="365948"/>
            <a:ext cx="11781182" cy="584775"/>
          </a:xfrm>
          <a:prstGeom prst="rect">
            <a:avLst/>
          </a:prstGeom>
          <a:noFill/>
        </p:spPr>
        <p:txBody>
          <a:bodyPr wrap="square">
            <a:spAutoFit/>
          </a:bodyPr>
          <a:lstStyle/>
          <a:p>
            <a:pPr algn="l"/>
            <a:r>
              <a:rPr lang="en-US" sz="3200" b="1" i="0" u="none" strike="noStrike" baseline="0" dirty="0">
                <a:latin typeface="CMBX12"/>
              </a:rPr>
              <a:t>Characteristic Mapping Method for</a:t>
            </a:r>
            <a:r>
              <a:rPr lang="en-US" sz="3200" b="1" dirty="0">
                <a:latin typeface="CMBX12"/>
              </a:rPr>
              <a:t>  </a:t>
            </a:r>
            <a:r>
              <a:rPr lang="en-US" sz="3200" b="1" i="0" u="none" strike="noStrike" baseline="0" dirty="0">
                <a:latin typeface="CMBX12"/>
              </a:rPr>
              <a:t>Incompressible Euler Equations</a:t>
            </a:r>
            <a:endParaRPr lang="en-US" sz="3200" b="1" dirty="0"/>
          </a:p>
        </p:txBody>
      </p:sp>
      <p:sp>
        <p:nvSpPr>
          <p:cNvPr id="5" name="TextBox 4">
            <a:extLst>
              <a:ext uri="{FF2B5EF4-FFF2-40B4-BE49-F238E27FC236}">
                <a16:creationId xmlns:a16="http://schemas.microsoft.com/office/drawing/2014/main" id="{A0ED8ED2-4D87-E0F6-E1AC-012B0D5B641B}"/>
              </a:ext>
            </a:extLst>
          </p:cNvPr>
          <p:cNvSpPr txBox="1"/>
          <p:nvPr/>
        </p:nvSpPr>
        <p:spPr>
          <a:xfrm>
            <a:off x="212035" y="1132486"/>
            <a:ext cx="11781182" cy="4401205"/>
          </a:xfrm>
          <a:prstGeom prst="rect">
            <a:avLst/>
          </a:prstGeom>
          <a:noFill/>
        </p:spPr>
        <p:txBody>
          <a:bodyPr wrap="square">
            <a:spAutoFit/>
          </a:bodyPr>
          <a:lstStyle/>
          <a:p>
            <a:pPr algn="just"/>
            <a:r>
              <a:rPr lang="en-US" sz="4000" i="0" u="none" strike="noStrike" baseline="0" dirty="0">
                <a:latin typeface="CMR12"/>
              </a:rPr>
              <a:t>The characteristic mapping method is a method for solving linear advection problems with arbitrary initial conditions. Its unique property is the decoupling of the computational and solution representation grids, thus allowing small length scales to be accurately represented in the solution with overall low computational cost.</a:t>
            </a:r>
            <a:endParaRPr lang="en-US" sz="4000" dirty="0"/>
          </a:p>
        </p:txBody>
      </p:sp>
    </p:spTree>
    <p:extLst>
      <p:ext uri="{BB962C8B-B14F-4D97-AF65-F5344CB8AC3E}">
        <p14:creationId xmlns:p14="http://schemas.microsoft.com/office/powerpoint/2010/main" val="35754819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7793A7-AC5B-F35E-8DB1-791A3A806CAC}"/>
              </a:ext>
            </a:extLst>
          </p:cNvPr>
          <p:cNvSpPr txBox="1"/>
          <p:nvPr/>
        </p:nvSpPr>
        <p:spPr>
          <a:xfrm>
            <a:off x="145774" y="135791"/>
            <a:ext cx="12046226" cy="5509200"/>
          </a:xfrm>
          <a:prstGeom prst="rect">
            <a:avLst/>
          </a:prstGeom>
          <a:noFill/>
        </p:spPr>
        <p:txBody>
          <a:bodyPr wrap="square">
            <a:spAutoFit/>
          </a:bodyPr>
          <a:lstStyle/>
          <a:p>
            <a:pPr algn="l"/>
            <a:r>
              <a:rPr lang="en-US" sz="4400" b="1" i="0" u="none" strike="noStrike" baseline="0" dirty="0">
                <a:latin typeface="CMBX12"/>
              </a:rPr>
              <a:t>Linear Advection Equation</a:t>
            </a:r>
          </a:p>
          <a:p>
            <a:pPr algn="just"/>
            <a:r>
              <a:rPr lang="en-US" sz="4400" b="0" i="0" u="none" strike="noStrike" baseline="0" dirty="0">
                <a:latin typeface="CMR12"/>
              </a:rPr>
              <a:t>Advection is the process of transport of quantities in a velocity </a:t>
            </a:r>
            <a:r>
              <a:rPr lang="en-US" sz="4400" b="0" i="0" u="none" strike="noStrike" baseline="0" dirty="0" err="1">
                <a:latin typeface="CMR12"/>
              </a:rPr>
              <a:t>Field.The</a:t>
            </a:r>
            <a:r>
              <a:rPr lang="en-US" sz="4400" b="0" i="0" u="none" strike="noStrike" baseline="0" dirty="0">
                <a:latin typeface="CMR12"/>
              </a:rPr>
              <a:t> quantities could be properties of fluids such as mass or momentum or a general macroscopic quantity like trac density. The velocity field could be a constant  or a function of space and time. The following partial differential equation describes the phenomenon:</a:t>
            </a:r>
            <a:endParaRPr lang="en-US" sz="4400" dirty="0"/>
          </a:p>
        </p:txBody>
      </p:sp>
    </p:spTree>
    <p:extLst>
      <p:ext uri="{BB962C8B-B14F-4D97-AF65-F5344CB8AC3E}">
        <p14:creationId xmlns:p14="http://schemas.microsoft.com/office/powerpoint/2010/main" val="26342106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5D93EA-9F8E-EEDC-927D-70BF8E1A4BDF}"/>
              </a:ext>
            </a:extLst>
          </p:cNvPr>
          <p:cNvPicPr>
            <a:picLocks noChangeAspect="1"/>
          </p:cNvPicPr>
          <p:nvPr/>
        </p:nvPicPr>
        <p:blipFill>
          <a:blip r:embed="rId2"/>
          <a:stretch>
            <a:fillRect/>
          </a:stretch>
        </p:blipFill>
        <p:spPr>
          <a:xfrm>
            <a:off x="254612" y="0"/>
            <a:ext cx="11682776" cy="3616301"/>
          </a:xfrm>
          <a:prstGeom prst="rect">
            <a:avLst/>
          </a:prstGeom>
        </p:spPr>
      </p:pic>
      <p:pic>
        <p:nvPicPr>
          <p:cNvPr id="5" name="Picture 4">
            <a:extLst>
              <a:ext uri="{FF2B5EF4-FFF2-40B4-BE49-F238E27FC236}">
                <a16:creationId xmlns:a16="http://schemas.microsoft.com/office/drawing/2014/main" id="{24B574AD-DC7E-D5C9-388F-E72D0BD6FF4E}"/>
              </a:ext>
            </a:extLst>
          </p:cNvPr>
          <p:cNvPicPr>
            <a:picLocks noChangeAspect="1"/>
          </p:cNvPicPr>
          <p:nvPr/>
        </p:nvPicPr>
        <p:blipFill>
          <a:blip r:embed="rId3"/>
          <a:stretch>
            <a:fillRect/>
          </a:stretch>
        </p:blipFill>
        <p:spPr>
          <a:xfrm>
            <a:off x="254612" y="3616301"/>
            <a:ext cx="11682776" cy="2254412"/>
          </a:xfrm>
          <a:prstGeom prst="rect">
            <a:avLst/>
          </a:prstGeom>
        </p:spPr>
      </p:pic>
    </p:spTree>
    <p:extLst>
      <p:ext uri="{BB962C8B-B14F-4D97-AF65-F5344CB8AC3E}">
        <p14:creationId xmlns:p14="http://schemas.microsoft.com/office/powerpoint/2010/main" val="33524906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5E3B6E-B35C-827A-901C-C639E5937444}"/>
              </a:ext>
            </a:extLst>
          </p:cNvPr>
          <p:cNvPicPr>
            <a:picLocks noChangeAspect="1"/>
          </p:cNvPicPr>
          <p:nvPr/>
        </p:nvPicPr>
        <p:blipFill>
          <a:blip r:embed="rId2"/>
          <a:stretch>
            <a:fillRect/>
          </a:stretch>
        </p:blipFill>
        <p:spPr>
          <a:xfrm>
            <a:off x="0" y="-95949"/>
            <a:ext cx="11728174" cy="5039009"/>
          </a:xfrm>
          <a:prstGeom prst="rect">
            <a:avLst/>
          </a:prstGeom>
        </p:spPr>
      </p:pic>
    </p:spTree>
    <p:extLst>
      <p:ext uri="{BB962C8B-B14F-4D97-AF65-F5344CB8AC3E}">
        <p14:creationId xmlns:p14="http://schemas.microsoft.com/office/powerpoint/2010/main" val="25514921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3424A6-54C9-DD30-24D0-27A56A5BB5D7}"/>
              </a:ext>
            </a:extLst>
          </p:cNvPr>
          <p:cNvPicPr>
            <a:picLocks noChangeAspect="1"/>
          </p:cNvPicPr>
          <p:nvPr/>
        </p:nvPicPr>
        <p:blipFill>
          <a:blip r:embed="rId2"/>
          <a:stretch>
            <a:fillRect/>
          </a:stretch>
        </p:blipFill>
        <p:spPr>
          <a:xfrm>
            <a:off x="0" y="326612"/>
            <a:ext cx="12046226" cy="6047683"/>
          </a:xfrm>
          <a:prstGeom prst="rect">
            <a:avLst/>
          </a:prstGeom>
        </p:spPr>
      </p:pic>
    </p:spTree>
    <p:extLst>
      <p:ext uri="{BB962C8B-B14F-4D97-AF65-F5344CB8AC3E}">
        <p14:creationId xmlns:p14="http://schemas.microsoft.com/office/powerpoint/2010/main" val="313946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D4C1720-8A94-DFA7-F27F-B4EDC44E9B05}"/>
              </a:ext>
            </a:extLst>
          </p:cNvPr>
          <p:cNvGraphicFramePr>
            <a:graphicFrameLocks noChangeAspect="1"/>
          </p:cNvGraphicFramePr>
          <p:nvPr>
            <p:extLst>
              <p:ext uri="{D42A27DB-BD31-4B8C-83A1-F6EECF244321}">
                <p14:modId xmlns:p14="http://schemas.microsoft.com/office/powerpoint/2010/main" val="3239520399"/>
              </p:ext>
            </p:extLst>
          </p:nvPr>
        </p:nvGraphicFramePr>
        <p:xfrm>
          <a:off x="585787" y="238539"/>
          <a:ext cx="11182143" cy="6493565"/>
        </p:xfrm>
        <a:graphic>
          <a:graphicData uri="http://schemas.openxmlformats.org/presentationml/2006/ole">
            <mc:AlternateContent xmlns:mc="http://schemas.openxmlformats.org/markup-compatibility/2006">
              <mc:Choice xmlns:v="urn:schemas-microsoft-com:vml" Requires="v">
                <p:oleObj name="Equation" r:id="rId2" imgW="5510449" imgH="2992822" progId="Equation.DSMT4">
                  <p:embed/>
                </p:oleObj>
              </mc:Choice>
              <mc:Fallback>
                <p:oleObj name="Equation" r:id="rId2" imgW="5510449" imgH="2992822" progId="Equation.DSMT4">
                  <p:embed/>
                  <p:pic>
                    <p:nvPicPr>
                      <p:cNvPr id="0" name=""/>
                      <p:cNvPicPr/>
                      <p:nvPr/>
                    </p:nvPicPr>
                    <p:blipFill>
                      <a:blip r:embed="rId3"/>
                      <a:stretch>
                        <a:fillRect/>
                      </a:stretch>
                    </p:blipFill>
                    <p:spPr>
                      <a:xfrm>
                        <a:off x="585787" y="238539"/>
                        <a:ext cx="11182143" cy="6493565"/>
                      </a:xfrm>
                      <a:prstGeom prst="rect">
                        <a:avLst/>
                      </a:prstGeom>
                    </p:spPr>
                  </p:pic>
                </p:oleObj>
              </mc:Fallback>
            </mc:AlternateContent>
          </a:graphicData>
        </a:graphic>
      </p:graphicFrame>
    </p:spTree>
    <p:extLst>
      <p:ext uri="{BB962C8B-B14F-4D97-AF65-F5344CB8AC3E}">
        <p14:creationId xmlns:p14="http://schemas.microsoft.com/office/powerpoint/2010/main" val="37855322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BEE63-9956-4D87-E59F-02738F9D48A9}"/>
              </a:ext>
            </a:extLst>
          </p:cNvPr>
          <p:cNvPicPr>
            <a:picLocks noChangeAspect="1"/>
          </p:cNvPicPr>
          <p:nvPr/>
        </p:nvPicPr>
        <p:blipFill>
          <a:blip r:embed="rId2"/>
          <a:stretch>
            <a:fillRect/>
          </a:stretch>
        </p:blipFill>
        <p:spPr>
          <a:xfrm>
            <a:off x="0" y="12042"/>
            <a:ext cx="12019722" cy="3009454"/>
          </a:xfrm>
          <a:prstGeom prst="rect">
            <a:avLst/>
          </a:prstGeom>
        </p:spPr>
      </p:pic>
      <p:pic>
        <p:nvPicPr>
          <p:cNvPr id="4" name="Picture 3">
            <a:extLst>
              <a:ext uri="{FF2B5EF4-FFF2-40B4-BE49-F238E27FC236}">
                <a16:creationId xmlns:a16="http://schemas.microsoft.com/office/drawing/2014/main" id="{DC53DFA4-A92B-E4C3-D1F4-CD279A39F191}"/>
              </a:ext>
            </a:extLst>
          </p:cNvPr>
          <p:cNvPicPr>
            <a:picLocks noChangeAspect="1"/>
          </p:cNvPicPr>
          <p:nvPr/>
        </p:nvPicPr>
        <p:blipFill>
          <a:blip r:embed="rId3"/>
          <a:stretch>
            <a:fillRect/>
          </a:stretch>
        </p:blipFill>
        <p:spPr>
          <a:xfrm>
            <a:off x="172278" y="3021495"/>
            <a:ext cx="11847444" cy="2107095"/>
          </a:xfrm>
          <a:prstGeom prst="rect">
            <a:avLst/>
          </a:prstGeom>
        </p:spPr>
      </p:pic>
    </p:spTree>
    <p:extLst>
      <p:ext uri="{BB962C8B-B14F-4D97-AF65-F5344CB8AC3E}">
        <p14:creationId xmlns:p14="http://schemas.microsoft.com/office/powerpoint/2010/main" val="21423870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64D063-3940-2CB0-4BBF-16F27F0D0B5F}"/>
              </a:ext>
            </a:extLst>
          </p:cNvPr>
          <p:cNvPicPr>
            <a:picLocks noChangeAspect="1"/>
          </p:cNvPicPr>
          <p:nvPr/>
        </p:nvPicPr>
        <p:blipFill>
          <a:blip r:embed="rId2"/>
          <a:stretch>
            <a:fillRect/>
          </a:stretch>
        </p:blipFill>
        <p:spPr>
          <a:xfrm>
            <a:off x="106018" y="108412"/>
            <a:ext cx="11979964" cy="6610440"/>
          </a:xfrm>
          <a:prstGeom prst="rect">
            <a:avLst/>
          </a:prstGeom>
        </p:spPr>
      </p:pic>
    </p:spTree>
    <p:extLst>
      <p:ext uri="{BB962C8B-B14F-4D97-AF65-F5344CB8AC3E}">
        <p14:creationId xmlns:p14="http://schemas.microsoft.com/office/powerpoint/2010/main" val="19674706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0E9628-64BE-CE06-D941-1F0E036D457D}"/>
              </a:ext>
            </a:extLst>
          </p:cNvPr>
          <p:cNvPicPr>
            <a:picLocks noChangeAspect="1"/>
          </p:cNvPicPr>
          <p:nvPr/>
        </p:nvPicPr>
        <p:blipFill>
          <a:blip r:embed="rId2"/>
          <a:stretch>
            <a:fillRect/>
          </a:stretch>
        </p:blipFill>
        <p:spPr>
          <a:xfrm>
            <a:off x="-1" y="1266992"/>
            <a:ext cx="12085983" cy="4696486"/>
          </a:xfrm>
          <a:prstGeom prst="rect">
            <a:avLst/>
          </a:prstGeom>
        </p:spPr>
      </p:pic>
    </p:spTree>
    <p:extLst>
      <p:ext uri="{BB962C8B-B14F-4D97-AF65-F5344CB8AC3E}">
        <p14:creationId xmlns:p14="http://schemas.microsoft.com/office/powerpoint/2010/main" val="7793081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F330F4-8B62-C31E-B8CB-9DD6212357DA}"/>
              </a:ext>
            </a:extLst>
          </p:cNvPr>
          <p:cNvPicPr>
            <a:picLocks noChangeAspect="1"/>
          </p:cNvPicPr>
          <p:nvPr/>
        </p:nvPicPr>
        <p:blipFill>
          <a:blip r:embed="rId2"/>
          <a:stretch>
            <a:fillRect/>
          </a:stretch>
        </p:blipFill>
        <p:spPr>
          <a:xfrm>
            <a:off x="0" y="382177"/>
            <a:ext cx="12192000" cy="6217403"/>
          </a:xfrm>
          <a:prstGeom prst="rect">
            <a:avLst/>
          </a:prstGeom>
        </p:spPr>
      </p:pic>
    </p:spTree>
    <p:extLst>
      <p:ext uri="{BB962C8B-B14F-4D97-AF65-F5344CB8AC3E}">
        <p14:creationId xmlns:p14="http://schemas.microsoft.com/office/powerpoint/2010/main" val="13801245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15A4E-CFF7-C7DE-DB74-5174C74541FB}"/>
              </a:ext>
            </a:extLst>
          </p:cNvPr>
          <p:cNvPicPr>
            <a:picLocks noChangeAspect="1"/>
          </p:cNvPicPr>
          <p:nvPr/>
        </p:nvPicPr>
        <p:blipFill>
          <a:blip r:embed="rId2"/>
          <a:stretch>
            <a:fillRect/>
          </a:stretch>
        </p:blipFill>
        <p:spPr>
          <a:xfrm>
            <a:off x="0" y="-1"/>
            <a:ext cx="12192000" cy="6175514"/>
          </a:xfrm>
          <a:prstGeom prst="rect">
            <a:avLst/>
          </a:prstGeom>
        </p:spPr>
      </p:pic>
    </p:spTree>
    <p:extLst>
      <p:ext uri="{BB962C8B-B14F-4D97-AF65-F5344CB8AC3E}">
        <p14:creationId xmlns:p14="http://schemas.microsoft.com/office/powerpoint/2010/main" val="70577924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22B71B-CCA0-F16E-EE79-89C2D0D93035}"/>
              </a:ext>
            </a:extLst>
          </p:cNvPr>
          <p:cNvPicPr>
            <a:picLocks noChangeAspect="1"/>
          </p:cNvPicPr>
          <p:nvPr/>
        </p:nvPicPr>
        <p:blipFill>
          <a:blip r:embed="rId2"/>
          <a:stretch>
            <a:fillRect/>
          </a:stretch>
        </p:blipFill>
        <p:spPr>
          <a:xfrm>
            <a:off x="95651" y="-304797"/>
            <a:ext cx="12096349" cy="3429000"/>
          </a:xfrm>
          <a:prstGeom prst="rect">
            <a:avLst/>
          </a:prstGeom>
        </p:spPr>
      </p:pic>
      <p:pic>
        <p:nvPicPr>
          <p:cNvPr id="4" name="Picture 3">
            <a:extLst>
              <a:ext uri="{FF2B5EF4-FFF2-40B4-BE49-F238E27FC236}">
                <a16:creationId xmlns:a16="http://schemas.microsoft.com/office/drawing/2014/main" id="{A6F96F6E-B564-1139-0AEB-7EA478607A12}"/>
              </a:ext>
            </a:extLst>
          </p:cNvPr>
          <p:cNvPicPr>
            <a:picLocks noChangeAspect="1"/>
          </p:cNvPicPr>
          <p:nvPr/>
        </p:nvPicPr>
        <p:blipFill>
          <a:blip r:embed="rId3"/>
          <a:stretch>
            <a:fillRect/>
          </a:stretch>
        </p:blipFill>
        <p:spPr>
          <a:xfrm>
            <a:off x="0" y="2615432"/>
            <a:ext cx="12096348" cy="4242568"/>
          </a:xfrm>
          <a:prstGeom prst="rect">
            <a:avLst/>
          </a:prstGeom>
        </p:spPr>
      </p:pic>
    </p:spTree>
    <p:extLst>
      <p:ext uri="{BB962C8B-B14F-4D97-AF65-F5344CB8AC3E}">
        <p14:creationId xmlns:p14="http://schemas.microsoft.com/office/powerpoint/2010/main" val="3937551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CA31FE-882C-8E07-0C30-C0919A8F6EE0}"/>
              </a:ext>
            </a:extLst>
          </p:cNvPr>
          <p:cNvPicPr>
            <a:picLocks noChangeAspect="1"/>
          </p:cNvPicPr>
          <p:nvPr/>
        </p:nvPicPr>
        <p:blipFill>
          <a:blip r:embed="rId2"/>
          <a:stretch>
            <a:fillRect/>
          </a:stretch>
        </p:blipFill>
        <p:spPr>
          <a:xfrm>
            <a:off x="0" y="-1"/>
            <a:ext cx="12192000" cy="6758609"/>
          </a:xfrm>
          <a:prstGeom prst="rect">
            <a:avLst/>
          </a:prstGeom>
        </p:spPr>
      </p:pic>
    </p:spTree>
    <p:extLst>
      <p:ext uri="{BB962C8B-B14F-4D97-AF65-F5344CB8AC3E}">
        <p14:creationId xmlns:p14="http://schemas.microsoft.com/office/powerpoint/2010/main" val="7352814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4E5D45-53E6-F41B-E234-0295BEFB602D}"/>
              </a:ext>
            </a:extLst>
          </p:cNvPr>
          <p:cNvPicPr>
            <a:picLocks noChangeAspect="1"/>
          </p:cNvPicPr>
          <p:nvPr/>
        </p:nvPicPr>
        <p:blipFill>
          <a:blip r:embed="rId2"/>
          <a:stretch>
            <a:fillRect/>
          </a:stretch>
        </p:blipFill>
        <p:spPr>
          <a:xfrm>
            <a:off x="0" y="0"/>
            <a:ext cx="12046226" cy="6858000"/>
          </a:xfrm>
          <a:prstGeom prst="rect">
            <a:avLst/>
          </a:prstGeom>
        </p:spPr>
      </p:pic>
    </p:spTree>
    <p:extLst>
      <p:ext uri="{BB962C8B-B14F-4D97-AF65-F5344CB8AC3E}">
        <p14:creationId xmlns:p14="http://schemas.microsoft.com/office/powerpoint/2010/main" val="28424955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A65B7A-1C01-4DA3-59BF-2618785BD88E}"/>
              </a:ext>
            </a:extLst>
          </p:cNvPr>
          <p:cNvPicPr>
            <a:picLocks noChangeAspect="1"/>
          </p:cNvPicPr>
          <p:nvPr/>
        </p:nvPicPr>
        <p:blipFill>
          <a:blip r:embed="rId2"/>
          <a:stretch>
            <a:fillRect/>
          </a:stretch>
        </p:blipFill>
        <p:spPr>
          <a:xfrm>
            <a:off x="0" y="219087"/>
            <a:ext cx="12192000" cy="4286652"/>
          </a:xfrm>
          <a:prstGeom prst="rect">
            <a:avLst/>
          </a:prstGeom>
        </p:spPr>
      </p:pic>
    </p:spTree>
    <p:extLst>
      <p:ext uri="{BB962C8B-B14F-4D97-AF65-F5344CB8AC3E}">
        <p14:creationId xmlns:p14="http://schemas.microsoft.com/office/powerpoint/2010/main" val="2634438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4C9597-31F9-2C90-D570-04B2E7F8A115}"/>
              </a:ext>
            </a:extLst>
          </p:cNvPr>
          <p:cNvPicPr>
            <a:picLocks noChangeAspect="1"/>
          </p:cNvPicPr>
          <p:nvPr/>
        </p:nvPicPr>
        <p:blipFill>
          <a:blip r:embed="rId2"/>
          <a:stretch>
            <a:fillRect/>
          </a:stretch>
        </p:blipFill>
        <p:spPr>
          <a:xfrm>
            <a:off x="0" y="212526"/>
            <a:ext cx="12192000" cy="6175022"/>
          </a:xfrm>
          <a:prstGeom prst="rect">
            <a:avLst/>
          </a:prstGeom>
        </p:spPr>
      </p:pic>
    </p:spTree>
    <p:extLst>
      <p:ext uri="{BB962C8B-B14F-4D97-AF65-F5344CB8AC3E}">
        <p14:creationId xmlns:p14="http://schemas.microsoft.com/office/powerpoint/2010/main" val="4158173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292FF3E-B3D8-B15F-60A8-AFD80F8B65C6}"/>
              </a:ext>
            </a:extLst>
          </p:cNvPr>
          <p:cNvGraphicFramePr>
            <a:graphicFrameLocks noChangeAspect="1"/>
          </p:cNvGraphicFramePr>
          <p:nvPr>
            <p:extLst>
              <p:ext uri="{D42A27DB-BD31-4B8C-83A1-F6EECF244321}">
                <p14:modId xmlns:p14="http://schemas.microsoft.com/office/powerpoint/2010/main" val="1773419099"/>
              </p:ext>
            </p:extLst>
          </p:nvPr>
        </p:nvGraphicFramePr>
        <p:xfrm>
          <a:off x="429315" y="350216"/>
          <a:ext cx="10941050" cy="3078784"/>
        </p:xfrm>
        <a:graphic>
          <a:graphicData uri="http://schemas.openxmlformats.org/presentationml/2006/ole">
            <mc:AlternateContent xmlns:mc="http://schemas.openxmlformats.org/markup-compatibility/2006">
              <mc:Choice xmlns:v="urn:schemas-microsoft-com:vml" Requires="v">
                <p:oleObj name="Equation" r:id="rId2" imgW="6030895" imgH="1782420" progId="Equation.DSMT4">
                  <p:embed/>
                </p:oleObj>
              </mc:Choice>
              <mc:Fallback>
                <p:oleObj name="Equation" r:id="rId2" imgW="6030895" imgH="1782420" progId="Equation.DSMT4">
                  <p:embed/>
                  <p:pic>
                    <p:nvPicPr>
                      <p:cNvPr id="0" name=""/>
                      <p:cNvPicPr/>
                      <p:nvPr/>
                    </p:nvPicPr>
                    <p:blipFill>
                      <a:blip r:embed="rId3"/>
                      <a:stretch>
                        <a:fillRect/>
                      </a:stretch>
                    </p:blipFill>
                    <p:spPr>
                      <a:xfrm>
                        <a:off x="429315" y="350216"/>
                        <a:ext cx="10941050" cy="3078784"/>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E7100EE-416E-95A8-DB4C-7B146CB31AB8}"/>
              </a:ext>
            </a:extLst>
          </p:cNvPr>
          <p:cNvGraphicFramePr>
            <a:graphicFrameLocks noChangeAspect="1"/>
          </p:cNvGraphicFramePr>
          <p:nvPr>
            <p:extLst>
              <p:ext uri="{D42A27DB-BD31-4B8C-83A1-F6EECF244321}">
                <p14:modId xmlns:p14="http://schemas.microsoft.com/office/powerpoint/2010/main" val="3416738037"/>
              </p:ext>
            </p:extLst>
          </p:nvPr>
        </p:nvGraphicFramePr>
        <p:xfrm>
          <a:off x="429315" y="3570702"/>
          <a:ext cx="10212181" cy="3078784"/>
        </p:xfrm>
        <a:graphic>
          <a:graphicData uri="http://schemas.openxmlformats.org/presentationml/2006/ole">
            <mc:AlternateContent xmlns:mc="http://schemas.openxmlformats.org/markup-compatibility/2006">
              <mc:Choice xmlns:v="urn:schemas-microsoft-com:vml" Requires="v">
                <p:oleObj name="Equation" r:id="rId4" imgW="4456319" imgH="1409873" progId="Equation.DSMT4">
                  <p:embed/>
                </p:oleObj>
              </mc:Choice>
              <mc:Fallback>
                <p:oleObj name="Equation" r:id="rId4" imgW="4456319" imgH="1409873" progId="Equation.DSMT4">
                  <p:embed/>
                  <p:pic>
                    <p:nvPicPr>
                      <p:cNvPr id="0" name=""/>
                      <p:cNvPicPr/>
                      <p:nvPr/>
                    </p:nvPicPr>
                    <p:blipFill>
                      <a:blip r:embed="rId5"/>
                      <a:stretch>
                        <a:fillRect/>
                      </a:stretch>
                    </p:blipFill>
                    <p:spPr>
                      <a:xfrm>
                        <a:off x="429315" y="3570702"/>
                        <a:ext cx="10212181" cy="3078784"/>
                      </a:xfrm>
                      <a:prstGeom prst="rect">
                        <a:avLst/>
                      </a:prstGeom>
                    </p:spPr>
                  </p:pic>
                </p:oleObj>
              </mc:Fallback>
            </mc:AlternateContent>
          </a:graphicData>
        </a:graphic>
      </p:graphicFrame>
    </p:spTree>
    <p:extLst>
      <p:ext uri="{BB962C8B-B14F-4D97-AF65-F5344CB8AC3E}">
        <p14:creationId xmlns:p14="http://schemas.microsoft.com/office/powerpoint/2010/main" val="7483293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B58741-5871-817B-F62E-2D8087B5D6CD}"/>
              </a:ext>
            </a:extLst>
          </p:cNvPr>
          <p:cNvPicPr>
            <a:picLocks noChangeAspect="1"/>
          </p:cNvPicPr>
          <p:nvPr/>
        </p:nvPicPr>
        <p:blipFill>
          <a:blip r:embed="rId2"/>
          <a:stretch>
            <a:fillRect/>
          </a:stretch>
        </p:blipFill>
        <p:spPr>
          <a:xfrm>
            <a:off x="0" y="137999"/>
            <a:ext cx="12192000" cy="6209792"/>
          </a:xfrm>
          <a:prstGeom prst="rect">
            <a:avLst/>
          </a:prstGeom>
        </p:spPr>
      </p:pic>
    </p:spTree>
    <p:extLst>
      <p:ext uri="{BB962C8B-B14F-4D97-AF65-F5344CB8AC3E}">
        <p14:creationId xmlns:p14="http://schemas.microsoft.com/office/powerpoint/2010/main" val="20231438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D0E3BE-DE62-A8D9-8E6D-0EF1B91877A8}"/>
              </a:ext>
            </a:extLst>
          </p:cNvPr>
          <p:cNvPicPr>
            <a:picLocks noChangeAspect="1"/>
          </p:cNvPicPr>
          <p:nvPr/>
        </p:nvPicPr>
        <p:blipFill>
          <a:blip r:embed="rId2"/>
          <a:stretch>
            <a:fillRect/>
          </a:stretch>
        </p:blipFill>
        <p:spPr>
          <a:xfrm>
            <a:off x="0" y="0"/>
            <a:ext cx="12192000" cy="6414052"/>
          </a:xfrm>
          <a:prstGeom prst="rect">
            <a:avLst/>
          </a:prstGeom>
        </p:spPr>
      </p:pic>
    </p:spTree>
    <p:extLst>
      <p:ext uri="{BB962C8B-B14F-4D97-AF65-F5344CB8AC3E}">
        <p14:creationId xmlns:p14="http://schemas.microsoft.com/office/powerpoint/2010/main" val="83998440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FCEE4C-1EF6-A10A-5580-E1246737A021}"/>
              </a:ext>
            </a:extLst>
          </p:cNvPr>
          <p:cNvPicPr>
            <a:picLocks noChangeAspect="1"/>
          </p:cNvPicPr>
          <p:nvPr/>
        </p:nvPicPr>
        <p:blipFill>
          <a:blip r:embed="rId2"/>
          <a:stretch>
            <a:fillRect/>
          </a:stretch>
        </p:blipFill>
        <p:spPr>
          <a:xfrm>
            <a:off x="122155" y="227484"/>
            <a:ext cx="11924071" cy="6411855"/>
          </a:xfrm>
          <a:prstGeom prst="rect">
            <a:avLst/>
          </a:prstGeom>
        </p:spPr>
      </p:pic>
    </p:spTree>
    <p:extLst>
      <p:ext uri="{BB962C8B-B14F-4D97-AF65-F5344CB8AC3E}">
        <p14:creationId xmlns:p14="http://schemas.microsoft.com/office/powerpoint/2010/main" val="11973070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28533D-8CDC-37A3-56B8-6E4ED4FF463F}"/>
              </a:ext>
            </a:extLst>
          </p:cNvPr>
          <p:cNvPicPr>
            <a:picLocks noChangeAspect="1"/>
          </p:cNvPicPr>
          <p:nvPr/>
        </p:nvPicPr>
        <p:blipFill>
          <a:blip r:embed="rId2"/>
          <a:stretch>
            <a:fillRect/>
          </a:stretch>
        </p:blipFill>
        <p:spPr>
          <a:xfrm>
            <a:off x="0" y="0"/>
            <a:ext cx="12072730" cy="6480313"/>
          </a:xfrm>
          <a:prstGeom prst="rect">
            <a:avLst/>
          </a:prstGeom>
        </p:spPr>
      </p:pic>
    </p:spTree>
    <p:extLst>
      <p:ext uri="{BB962C8B-B14F-4D97-AF65-F5344CB8AC3E}">
        <p14:creationId xmlns:p14="http://schemas.microsoft.com/office/powerpoint/2010/main" val="340447895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6E7409-5D58-11DC-64EC-FDD146B63959}"/>
              </a:ext>
            </a:extLst>
          </p:cNvPr>
          <p:cNvPicPr>
            <a:picLocks noChangeAspect="1"/>
          </p:cNvPicPr>
          <p:nvPr/>
        </p:nvPicPr>
        <p:blipFill>
          <a:blip r:embed="rId2"/>
          <a:stretch>
            <a:fillRect/>
          </a:stretch>
        </p:blipFill>
        <p:spPr>
          <a:xfrm>
            <a:off x="-1" y="237194"/>
            <a:ext cx="12099235" cy="6481658"/>
          </a:xfrm>
          <a:prstGeom prst="rect">
            <a:avLst/>
          </a:prstGeom>
        </p:spPr>
      </p:pic>
    </p:spTree>
    <p:extLst>
      <p:ext uri="{BB962C8B-B14F-4D97-AF65-F5344CB8AC3E}">
        <p14:creationId xmlns:p14="http://schemas.microsoft.com/office/powerpoint/2010/main" val="12296031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DAF4E8-6850-2902-886D-09A5D5D34E12}"/>
              </a:ext>
            </a:extLst>
          </p:cNvPr>
          <p:cNvPicPr>
            <a:picLocks noChangeAspect="1"/>
          </p:cNvPicPr>
          <p:nvPr/>
        </p:nvPicPr>
        <p:blipFill>
          <a:blip r:embed="rId2"/>
          <a:stretch>
            <a:fillRect/>
          </a:stretch>
        </p:blipFill>
        <p:spPr>
          <a:xfrm>
            <a:off x="0" y="0"/>
            <a:ext cx="12192000" cy="6069496"/>
          </a:xfrm>
          <a:prstGeom prst="rect">
            <a:avLst/>
          </a:prstGeom>
        </p:spPr>
      </p:pic>
    </p:spTree>
    <p:extLst>
      <p:ext uri="{BB962C8B-B14F-4D97-AF65-F5344CB8AC3E}">
        <p14:creationId xmlns:p14="http://schemas.microsoft.com/office/powerpoint/2010/main" val="4043004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9CAA1A-3CEA-CEE4-FD39-0A272A9967CE}"/>
              </a:ext>
            </a:extLst>
          </p:cNvPr>
          <p:cNvPicPr>
            <a:picLocks noChangeAspect="1"/>
          </p:cNvPicPr>
          <p:nvPr/>
        </p:nvPicPr>
        <p:blipFill>
          <a:blip r:embed="rId2"/>
          <a:stretch>
            <a:fillRect/>
          </a:stretch>
        </p:blipFill>
        <p:spPr>
          <a:xfrm>
            <a:off x="0" y="149939"/>
            <a:ext cx="12059478" cy="4779870"/>
          </a:xfrm>
          <a:prstGeom prst="rect">
            <a:avLst/>
          </a:prstGeom>
        </p:spPr>
      </p:pic>
    </p:spTree>
    <p:extLst>
      <p:ext uri="{BB962C8B-B14F-4D97-AF65-F5344CB8AC3E}">
        <p14:creationId xmlns:p14="http://schemas.microsoft.com/office/powerpoint/2010/main" val="2045566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55D60-E5D3-EC55-1E96-61ABDECAE45C}"/>
              </a:ext>
            </a:extLst>
          </p:cNvPr>
          <p:cNvPicPr>
            <a:picLocks noChangeAspect="1"/>
          </p:cNvPicPr>
          <p:nvPr/>
        </p:nvPicPr>
        <p:blipFill>
          <a:blip r:embed="rId2"/>
          <a:stretch>
            <a:fillRect/>
          </a:stretch>
        </p:blipFill>
        <p:spPr>
          <a:xfrm>
            <a:off x="106278" y="-1"/>
            <a:ext cx="12085721" cy="5844210"/>
          </a:xfrm>
          <a:prstGeom prst="rect">
            <a:avLst/>
          </a:prstGeom>
        </p:spPr>
      </p:pic>
    </p:spTree>
    <p:extLst>
      <p:ext uri="{BB962C8B-B14F-4D97-AF65-F5344CB8AC3E}">
        <p14:creationId xmlns:p14="http://schemas.microsoft.com/office/powerpoint/2010/main" val="27162761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6F6C11-5D46-7F04-5203-613912851D0D}"/>
              </a:ext>
            </a:extLst>
          </p:cNvPr>
          <p:cNvPicPr>
            <a:picLocks noChangeAspect="1"/>
          </p:cNvPicPr>
          <p:nvPr/>
        </p:nvPicPr>
        <p:blipFill>
          <a:blip r:embed="rId2"/>
          <a:stretch>
            <a:fillRect/>
          </a:stretch>
        </p:blipFill>
        <p:spPr>
          <a:xfrm>
            <a:off x="0" y="0"/>
            <a:ext cx="12192000" cy="6705600"/>
          </a:xfrm>
          <a:prstGeom prst="rect">
            <a:avLst/>
          </a:prstGeom>
        </p:spPr>
      </p:pic>
    </p:spTree>
    <p:extLst>
      <p:ext uri="{BB962C8B-B14F-4D97-AF65-F5344CB8AC3E}">
        <p14:creationId xmlns:p14="http://schemas.microsoft.com/office/powerpoint/2010/main" val="10180229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CAAFA8-3AED-66DC-75CE-20AB2E55395B}"/>
              </a:ext>
            </a:extLst>
          </p:cNvPr>
          <p:cNvPicPr>
            <a:picLocks noChangeAspect="1"/>
          </p:cNvPicPr>
          <p:nvPr/>
        </p:nvPicPr>
        <p:blipFill>
          <a:blip r:embed="rId2"/>
          <a:stretch>
            <a:fillRect/>
          </a:stretch>
        </p:blipFill>
        <p:spPr>
          <a:xfrm>
            <a:off x="145117" y="150070"/>
            <a:ext cx="12046883" cy="3679807"/>
          </a:xfrm>
          <a:prstGeom prst="rect">
            <a:avLst/>
          </a:prstGeom>
        </p:spPr>
      </p:pic>
    </p:spTree>
    <p:extLst>
      <p:ext uri="{BB962C8B-B14F-4D97-AF65-F5344CB8AC3E}">
        <p14:creationId xmlns:p14="http://schemas.microsoft.com/office/powerpoint/2010/main" val="114465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B362148-176F-00D7-4F7D-F8D449339E68}"/>
              </a:ext>
            </a:extLst>
          </p:cNvPr>
          <p:cNvGraphicFramePr>
            <a:graphicFrameLocks noChangeAspect="1"/>
          </p:cNvGraphicFramePr>
          <p:nvPr>
            <p:extLst>
              <p:ext uri="{D42A27DB-BD31-4B8C-83A1-F6EECF244321}">
                <p14:modId xmlns:p14="http://schemas.microsoft.com/office/powerpoint/2010/main" val="231995154"/>
              </p:ext>
            </p:extLst>
          </p:nvPr>
        </p:nvGraphicFramePr>
        <p:xfrm>
          <a:off x="526774" y="333029"/>
          <a:ext cx="10856843" cy="6028013"/>
        </p:xfrm>
        <a:graphic>
          <a:graphicData uri="http://schemas.openxmlformats.org/presentationml/2006/ole">
            <mc:AlternateContent xmlns:mc="http://schemas.openxmlformats.org/markup-compatibility/2006">
              <mc:Choice xmlns:v="urn:schemas-microsoft-com:vml" Requires="v">
                <p:oleObj name="Equation" r:id="rId2" imgW="4723350" imgH="3352172" progId="Equation.DSMT4">
                  <p:embed/>
                </p:oleObj>
              </mc:Choice>
              <mc:Fallback>
                <p:oleObj name="Equation" r:id="rId2" imgW="4723350" imgH="3352172" progId="Equation.DSMT4">
                  <p:embed/>
                  <p:pic>
                    <p:nvPicPr>
                      <p:cNvPr id="0" name=""/>
                      <p:cNvPicPr/>
                      <p:nvPr/>
                    </p:nvPicPr>
                    <p:blipFill>
                      <a:blip r:embed="rId3"/>
                      <a:stretch>
                        <a:fillRect/>
                      </a:stretch>
                    </p:blipFill>
                    <p:spPr>
                      <a:xfrm>
                        <a:off x="526774" y="333029"/>
                        <a:ext cx="10856843" cy="6028013"/>
                      </a:xfrm>
                      <a:prstGeom prst="rect">
                        <a:avLst/>
                      </a:prstGeom>
                    </p:spPr>
                  </p:pic>
                </p:oleObj>
              </mc:Fallback>
            </mc:AlternateContent>
          </a:graphicData>
        </a:graphic>
      </p:graphicFrame>
    </p:spTree>
    <p:extLst>
      <p:ext uri="{BB962C8B-B14F-4D97-AF65-F5344CB8AC3E}">
        <p14:creationId xmlns:p14="http://schemas.microsoft.com/office/powerpoint/2010/main" val="48901509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DDDD7F-2B54-98DA-7549-8D8BB7D30CA5}"/>
              </a:ext>
            </a:extLst>
          </p:cNvPr>
          <p:cNvPicPr>
            <a:picLocks noChangeAspect="1"/>
          </p:cNvPicPr>
          <p:nvPr/>
        </p:nvPicPr>
        <p:blipFill>
          <a:blip r:embed="rId2"/>
          <a:stretch>
            <a:fillRect/>
          </a:stretch>
        </p:blipFill>
        <p:spPr>
          <a:xfrm>
            <a:off x="196814" y="134391"/>
            <a:ext cx="11995186" cy="6478443"/>
          </a:xfrm>
          <a:prstGeom prst="rect">
            <a:avLst/>
          </a:prstGeom>
        </p:spPr>
      </p:pic>
    </p:spTree>
    <p:extLst>
      <p:ext uri="{BB962C8B-B14F-4D97-AF65-F5344CB8AC3E}">
        <p14:creationId xmlns:p14="http://schemas.microsoft.com/office/powerpoint/2010/main" val="138595898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CC123F-87ED-645A-4037-C8E3DCD3C49A}"/>
              </a:ext>
            </a:extLst>
          </p:cNvPr>
          <p:cNvSpPr txBox="1"/>
          <p:nvPr/>
        </p:nvSpPr>
        <p:spPr>
          <a:xfrm>
            <a:off x="3498575" y="868"/>
            <a:ext cx="4174434" cy="646331"/>
          </a:xfrm>
          <a:prstGeom prst="rect">
            <a:avLst/>
          </a:prstGeom>
          <a:noFill/>
        </p:spPr>
        <p:txBody>
          <a:bodyPr wrap="square">
            <a:spAutoFit/>
          </a:bodyPr>
          <a:lstStyle/>
          <a:p>
            <a:r>
              <a:rPr lang="en-US" sz="3600" b="1" dirty="0"/>
              <a:t>REFERENCES</a:t>
            </a:r>
          </a:p>
        </p:txBody>
      </p:sp>
      <p:sp>
        <p:nvSpPr>
          <p:cNvPr id="5" name="TextBox 4">
            <a:extLst>
              <a:ext uri="{FF2B5EF4-FFF2-40B4-BE49-F238E27FC236}">
                <a16:creationId xmlns:a16="http://schemas.microsoft.com/office/drawing/2014/main" id="{6733328D-B202-24CA-2013-3EF77470786C}"/>
              </a:ext>
            </a:extLst>
          </p:cNvPr>
          <p:cNvSpPr txBox="1"/>
          <p:nvPr/>
        </p:nvSpPr>
        <p:spPr>
          <a:xfrm>
            <a:off x="450574" y="744931"/>
            <a:ext cx="11741425" cy="2062103"/>
          </a:xfrm>
          <a:prstGeom prst="rect">
            <a:avLst/>
          </a:prstGeom>
          <a:noFill/>
        </p:spPr>
        <p:txBody>
          <a:bodyPr wrap="square">
            <a:spAutoFit/>
          </a:bodyPr>
          <a:lstStyle/>
          <a:p>
            <a:pPr algn="just"/>
            <a:r>
              <a:rPr lang="en-US" sz="3200" dirty="0"/>
              <a:t>-A Characteristic Mapping Method for the two-dimensional incompressible Euler equations X.-Y. Yin, O. Mercier, B. Yadav, K. Schneider and J.-C. Nave J. </a:t>
            </a:r>
            <a:r>
              <a:rPr lang="en-US" sz="3200" dirty="0" err="1"/>
              <a:t>Comput</a:t>
            </a:r>
            <a:r>
              <a:rPr lang="en-US" sz="3200" dirty="0"/>
              <a:t>. Phys., 424, 109781, 2021. arXiv:1910.10841 </a:t>
            </a:r>
          </a:p>
        </p:txBody>
      </p:sp>
      <p:sp>
        <p:nvSpPr>
          <p:cNvPr id="6" name="Rectangle 1">
            <a:extLst>
              <a:ext uri="{FF2B5EF4-FFF2-40B4-BE49-F238E27FC236}">
                <a16:creationId xmlns:a16="http://schemas.microsoft.com/office/drawing/2014/main" id="{BC758CE5-3E9C-E7AB-5305-E34B228A7BE8}"/>
              </a:ext>
            </a:extLst>
          </p:cNvPr>
          <p:cNvSpPr>
            <a:spLocks noChangeArrowheads="1"/>
          </p:cNvSpPr>
          <p:nvPr/>
        </p:nvSpPr>
        <p:spPr bwMode="auto">
          <a:xfrm>
            <a:off x="331304" y="2721114"/>
            <a:ext cx="11741424"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1" i="0" u="none" strike="noStrike" cap="none" normalizeH="0" baseline="0" dirty="0">
                <a:ln>
                  <a:noFill/>
                </a:ln>
                <a:solidFill>
                  <a:schemeClr val="tx1"/>
                </a:solidFill>
                <a:effectLst/>
                <a:latin typeface="Arial" panose="020B0604020202020204" pitchFamily="34" charset="0"/>
              </a:rPr>
              <a:t>-</a:t>
            </a:r>
            <a:r>
              <a:rPr kumimoji="0" lang="en-US" altLang="en-US" sz="3200" b="1" i="0" u="none" strike="noStrike" cap="none" normalizeH="0" baseline="0" dirty="0">
                <a:ln>
                  <a:noFill/>
                </a:ln>
                <a:solidFill>
                  <a:schemeClr val="tx1"/>
                </a:solidFill>
                <a:effectLst/>
                <a:latin typeface="Arial" panose="020B0604020202020204" pitchFamily="34" charset="0"/>
              </a:rPr>
              <a:t>THEORY OF PDE</a:t>
            </a:r>
            <a:r>
              <a:rPr kumimoji="0" lang="en-US" altLang="en-US" sz="32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rPr>
              <a:t>BY YOMI MONDAY AIYESIMI AND ABDULHAKEEM YUSUF </a:t>
            </a:r>
            <a:r>
              <a:rPr kumimoji="0" lang="en-US" altLang="en-US" sz="3200" b="0" i="0" u="none" strike="noStrike" cap="none" normalizeH="0" baseline="0" dirty="0">
                <a:ln>
                  <a:noFill/>
                </a:ln>
                <a:solidFill>
                  <a:schemeClr val="tx1"/>
                </a:solidFill>
                <a:effectLst/>
                <a:latin typeface="Arial" panose="020B0604020202020204" pitchFamily="34" charset="0"/>
                <a:hlinkClick r:id="rId2"/>
              </a:rPr>
              <a:t>http://repository.futminna.edu.ng:8080/jspui/handle/123456789/28899</a:t>
            </a:r>
            <a:r>
              <a:rPr kumimoji="0" lang="en-US" altLang="en-US" sz="32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9269671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020F4-F7C9-9898-1EAF-D509473A4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BA842-9D63-3FF9-3596-E89D0EFA8956}"/>
              </a:ext>
            </a:extLst>
          </p:cNvPr>
          <p:cNvSpPr>
            <a:spLocks noGrp="1"/>
          </p:cNvSpPr>
          <p:nvPr>
            <p:ph type="title"/>
          </p:nvPr>
        </p:nvSpPr>
        <p:spPr>
          <a:xfrm>
            <a:off x="761198" y="2598186"/>
            <a:ext cx="10515600" cy="1325563"/>
          </a:xfrm>
        </p:spPr>
        <p:txBody>
          <a:bodyPr>
            <a:normAutofit/>
          </a:bodyPr>
          <a:lstStyle/>
          <a:p>
            <a:pPr algn="ctr"/>
            <a:r>
              <a:rPr lang="en-US" sz="5000" b="1" dirty="0">
                <a:latin typeface="Times New Roman" panose="02020603050405020304" pitchFamily="18" charset="0"/>
                <a:cs typeface="Times New Roman" panose="02020603050405020304" pitchFamily="18" charset="0"/>
              </a:rPr>
              <a:t>THANK YOU FOR LISTENING</a:t>
            </a:r>
            <a:endParaRPr lang="en-NG" sz="5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36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5399E33-218D-6FBE-A2B6-BF3CA00AE54A}"/>
              </a:ext>
            </a:extLst>
          </p:cNvPr>
          <p:cNvGraphicFramePr>
            <a:graphicFrameLocks noChangeAspect="1"/>
          </p:cNvGraphicFramePr>
          <p:nvPr>
            <p:extLst>
              <p:ext uri="{D42A27DB-BD31-4B8C-83A1-F6EECF244321}">
                <p14:modId xmlns:p14="http://schemas.microsoft.com/office/powerpoint/2010/main" val="598681483"/>
              </p:ext>
            </p:extLst>
          </p:nvPr>
        </p:nvGraphicFramePr>
        <p:xfrm>
          <a:off x="419445" y="297138"/>
          <a:ext cx="11348485" cy="5083245"/>
        </p:xfrm>
        <a:graphic>
          <a:graphicData uri="http://schemas.openxmlformats.org/presentationml/2006/ole">
            <mc:AlternateContent xmlns:mc="http://schemas.openxmlformats.org/markup-compatibility/2006">
              <mc:Choice xmlns:v="urn:schemas-microsoft-com:vml" Requires="v">
                <p:oleObj name="Equation" r:id="rId2" imgW="6871703" imgH="1702481" progId="Equation.DSMT4">
                  <p:embed/>
                </p:oleObj>
              </mc:Choice>
              <mc:Fallback>
                <p:oleObj name="Equation" r:id="rId2" imgW="6871703" imgH="1702481" progId="Equation.DSMT4">
                  <p:embed/>
                  <p:pic>
                    <p:nvPicPr>
                      <p:cNvPr id="0" name=""/>
                      <p:cNvPicPr/>
                      <p:nvPr/>
                    </p:nvPicPr>
                    <p:blipFill>
                      <a:blip r:embed="rId3"/>
                      <a:stretch>
                        <a:fillRect/>
                      </a:stretch>
                    </p:blipFill>
                    <p:spPr>
                      <a:xfrm>
                        <a:off x="419445" y="297138"/>
                        <a:ext cx="11348485" cy="5083245"/>
                      </a:xfrm>
                      <a:prstGeom prst="rect">
                        <a:avLst/>
                      </a:prstGeom>
                    </p:spPr>
                  </p:pic>
                </p:oleObj>
              </mc:Fallback>
            </mc:AlternateContent>
          </a:graphicData>
        </a:graphic>
      </p:graphicFrame>
    </p:spTree>
    <p:extLst>
      <p:ext uri="{BB962C8B-B14F-4D97-AF65-F5344CB8AC3E}">
        <p14:creationId xmlns:p14="http://schemas.microsoft.com/office/powerpoint/2010/main" val="1595250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6B2BC8-1A31-AE33-E12D-0E2CB0376124}"/>
              </a:ext>
            </a:extLst>
          </p:cNvPr>
          <p:cNvSpPr txBox="1"/>
          <p:nvPr/>
        </p:nvSpPr>
        <p:spPr>
          <a:xfrm>
            <a:off x="265044" y="392452"/>
            <a:ext cx="11436626" cy="1077218"/>
          </a:xfrm>
          <a:prstGeom prst="rect">
            <a:avLst/>
          </a:prstGeom>
          <a:noFill/>
        </p:spPr>
        <p:txBody>
          <a:bodyPr wrap="square">
            <a:spAutoFit/>
          </a:bodyPr>
          <a:lstStyle/>
          <a:p>
            <a:pPr algn="ctr"/>
            <a:r>
              <a:rPr lang="en-GB" sz="3200" dirty="0">
                <a:solidFill>
                  <a:srgbClr val="FF0000"/>
                </a:solidFill>
                <a:effectLst/>
                <a:latin typeface="Times New Roman" panose="02020603050405020304" pitchFamily="18" charset="0"/>
                <a:ea typeface="Calibri" panose="020F0502020204030204" pitchFamily="34" charset="0"/>
              </a:rPr>
              <a:t>1.2 GENERAL METHOD FOR THE SOLUTION OF FIRST-ORDER PARTIAL DIFFERENTIAL EQUATIONS</a:t>
            </a:r>
            <a:endParaRPr lang="en-US" sz="3200" dirty="0">
              <a:solidFill>
                <a:srgbClr val="FF0000"/>
              </a:solidFill>
            </a:endParaRPr>
          </a:p>
        </p:txBody>
      </p:sp>
      <p:sp>
        <p:nvSpPr>
          <p:cNvPr id="10" name="TextBox 9">
            <a:extLst>
              <a:ext uri="{FF2B5EF4-FFF2-40B4-BE49-F238E27FC236}">
                <a16:creationId xmlns:a16="http://schemas.microsoft.com/office/drawing/2014/main" id="{1EE9A41A-52EC-1F33-2D02-572CF71D6503}"/>
              </a:ext>
            </a:extLst>
          </p:cNvPr>
          <p:cNvSpPr txBox="1"/>
          <p:nvPr/>
        </p:nvSpPr>
        <p:spPr>
          <a:xfrm>
            <a:off x="371061" y="1995966"/>
            <a:ext cx="10827026" cy="3046988"/>
          </a:xfrm>
          <a:prstGeom prst="rect">
            <a:avLst/>
          </a:prstGeom>
          <a:noFill/>
        </p:spPr>
        <p:txBody>
          <a:bodyPr wrap="square">
            <a:spAutoFit/>
          </a:bodyPr>
          <a:lstStyle/>
          <a:p>
            <a:r>
              <a:rPr lang="en-GB" sz="3200" dirty="0">
                <a:latin typeface="Times New Roman" panose="02020603050405020304" pitchFamily="18" charset="0"/>
              </a:rPr>
              <a:t>THE GENERAL METHODS FOR SOLVING FIRST ORDER PDEs ARE:</a:t>
            </a:r>
          </a:p>
          <a:p>
            <a:endParaRPr lang="en-GB" sz="3200" dirty="0">
              <a:latin typeface="Times New Roman" panose="02020603050405020304" pitchFamily="18" charset="0"/>
            </a:endParaRPr>
          </a:p>
          <a:p>
            <a:pPr marL="342900" indent="-342900">
              <a:buAutoNum type="arabicPeriod"/>
            </a:pPr>
            <a:r>
              <a:rPr lang="en-GB" sz="3200" dirty="0">
                <a:latin typeface="Times New Roman" panose="02020603050405020304" pitchFamily="18" charset="0"/>
              </a:rPr>
              <a:t>CHARPIT’S METHOD</a:t>
            </a:r>
          </a:p>
          <a:p>
            <a:pPr marL="342900" indent="-342900">
              <a:buAutoNum type="arabicPeriod"/>
            </a:pPr>
            <a:endParaRPr lang="en-GB" sz="3200" dirty="0">
              <a:latin typeface="Times New Roman" panose="02020603050405020304" pitchFamily="18" charset="0"/>
            </a:endParaRPr>
          </a:p>
          <a:p>
            <a:r>
              <a:rPr lang="en-GB" sz="3200" dirty="0">
                <a:latin typeface="Times New Roman" panose="02020603050405020304" pitchFamily="18" charset="0"/>
              </a:rPr>
              <a:t>2. JACOBI’S METHOD </a:t>
            </a:r>
            <a:endParaRPr lang="en-US" sz="3200" dirty="0"/>
          </a:p>
        </p:txBody>
      </p:sp>
    </p:spTree>
    <p:extLst>
      <p:ext uri="{BB962C8B-B14F-4D97-AF65-F5344CB8AC3E}">
        <p14:creationId xmlns:p14="http://schemas.microsoft.com/office/powerpoint/2010/main" val="285429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8393B6-7440-EAF6-5BB8-523C61714537}"/>
              </a:ext>
            </a:extLst>
          </p:cNvPr>
          <p:cNvSpPr txBox="1"/>
          <p:nvPr/>
        </p:nvSpPr>
        <p:spPr>
          <a:xfrm>
            <a:off x="861391" y="477943"/>
            <a:ext cx="6096000" cy="584775"/>
          </a:xfrm>
          <a:prstGeom prst="rect">
            <a:avLst/>
          </a:prstGeom>
          <a:noFill/>
        </p:spPr>
        <p:txBody>
          <a:bodyPr wrap="square">
            <a:spAutoFit/>
          </a:bodyPr>
          <a:lstStyle/>
          <a:p>
            <a:r>
              <a:rPr lang="en-GB" sz="3200" dirty="0">
                <a:solidFill>
                  <a:srgbClr val="FF0000"/>
                </a:solidFill>
                <a:latin typeface="Times New Roman" panose="02020603050405020304" pitchFamily="18" charset="0"/>
              </a:rPr>
              <a:t>1.2.1 CHARPIT’S METHOD</a:t>
            </a:r>
          </a:p>
        </p:txBody>
      </p:sp>
      <p:graphicFrame>
        <p:nvGraphicFramePr>
          <p:cNvPr id="4" name="Object 3">
            <a:extLst>
              <a:ext uri="{FF2B5EF4-FFF2-40B4-BE49-F238E27FC236}">
                <a16:creationId xmlns:a16="http://schemas.microsoft.com/office/drawing/2014/main" id="{7A454222-9277-DFE7-5C65-F58BF5CE3B77}"/>
              </a:ext>
            </a:extLst>
          </p:cNvPr>
          <p:cNvGraphicFramePr>
            <a:graphicFrameLocks noChangeAspect="1"/>
          </p:cNvGraphicFramePr>
          <p:nvPr>
            <p:extLst>
              <p:ext uri="{D42A27DB-BD31-4B8C-83A1-F6EECF244321}">
                <p14:modId xmlns:p14="http://schemas.microsoft.com/office/powerpoint/2010/main" val="4118571249"/>
              </p:ext>
            </p:extLst>
          </p:nvPr>
        </p:nvGraphicFramePr>
        <p:xfrm>
          <a:off x="601593" y="1250536"/>
          <a:ext cx="9960390" cy="5129521"/>
        </p:xfrm>
        <a:graphic>
          <a:graphicData uri="http://schemas.openxmlformats.org/presentationml/2006/ole">
            <mc:AlternateContent xmlns:mc="http://schemas.openxmlformats.org/markup-compatibility/2006">
              <mc:Choice xmlns:v="urn:schemas-microsoft-com:vml" Requires="v">
                <p:oleObj name="Equation" r:id="rId2" imgW="6030895" imgH="2048256" progId="Equation.DSMT4">
                  <p:embed/>
                </p:oleObj>
              </mc:Choice>
              <mc:Fallback>
                <p:oleObj name="Equation" r:id="rId2" imgW="6030895" imgH="2048256" progId="Equation.DSMT4">
                  <p:embed/>
                  <p:pic>
                    <p:nvPicPr>
                      <p:cNvPr id="0" name=""/>
                      <p:cNvPicPr/>
                      <p:nvPr/>
                    </p:nvPicPr>
                    <p:blipFill>
                      <a:blip r:embed="rId3"/>
                      <a:stretch>
                        <a:fillRect/>
                      </a:stretch>
                    </p:blipFill>
                    <p:spPr>
                      <a:xfrm>
                        <a:off x="601593" y="1250536"/>
                        <a:ext cx="9960390" cy="5129521"/>
                      </a:xfrm>
                      <a:prstGeom prst="rect">
                        <a:avLst/>
                      </a:prstGeom>
                    </p:spPr>
                  </p:pic>
                </p:oleObj>
              </mc:Fallback>
            </mc:AlternateContent>
          </a:graphicData>
        </a:graphic>
      </p:graphicFrame>
    </p:spTree>
    <p:extLst>
      <p:ext uri="{BB962C8B-B14F-4D97-AF65-F5344CB8AC3E}">
        <p14:creationId xmlns:p14="http://schemas.microsoft.com/office/powerpoint/2010/main" val="2226665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76C1CAF-F615-C977-291F-E8A1C353586D}"/>
              </a:ext>
            </a:extLst>
          </p:cNvPr>
          <p:cNvGraphicFramePr>
            <a:graphicFrameLocks noChangeAspect="1"/>
          </p:cNvGraphicFramePr>
          <p:nvPr>
            <p:extLst>
              <p:ext uri="{D42A27DB-BD31-4B8C-83A1-F6EECF244321}">
                <p14:modId xmlns:p14="http://schemas.microsoft.com/office/powerpoint/2010/main" val="790486049"/>
              </p:ext>
            </p:extLst>
          </p:nvPr>
        </p:nvGraphicFramePr>
        <p:xfrm>
          <a:off x="447123" y="334134"/>
          <a:ext cx="11519590" cy="6305205"/>
        </p:xfrm>
        <a:graphic>
          <a:graphicData uri="http://schemas.openxmlformats.org/presentationml/2006/ole">
            <mc:AlternateContent xmlns:mc="http://schemas.openxmlformats.org/markup-compatibility/2006">
              <mc:Choice xmlns:v="urn:schemas-microsoft-com:vml" Requires="v">
                <p:oleObj name="Equation" r:id="rId2" imgW="7004840" imgH="3405339" progId="Equation.DSMT4">
                  <p:embed/>
                </p:oleObj>
              </mc:Choice>
              <mc:Fallback>
                <p:oleObj name="Equation" r:id="rId2" imgW="7004840" imgH="3405339" progId="Equation.DSMT4">
                  <p:embed/>
                  <p:pic>
                    <p:nvPicPr>
                      <p:cNvPr id="0" name=""/>
                      <p:cNvPicPr/>
                      <p:nvPr/>
                    </p:nvPicPr>
                    <p:blipFill>
                      <a:blip r:embed="rId3"/>
                      <a:stretch>
                        <a:fillRect/>
                      </a:stretch>
                    </p:blipFill>
                    <p:spPr>
                      <a:xfrm>
                        <a:off x="447123" y="334134"/>
                        <a:ext cx="11519590" cy="6305205"/>
                      </a:xfrm>
                      <a:prstGeom prst="rect">
                        <a:avLst/>
                      </a:prstGeom>
                    </p:spPr>
                  </p:pic>
                </p:oleObj>
              </mc:Fallback>
            </mc:AlternateContent>
          </a:graphicData>
        </a:graphic>
      </p:graphicFrame>
    </p:spTree>
    <p:extLst>
      <p:ext uri="{BB962C8B-B14F-4D97-AF65-F5344CB8AC3E}">
        <p14:creationId xmlns:p14="http://schemas.microsoft.com/office/powerpoint/2010/main" val="266564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0B658-EC02-F6F9-51CE-4DCFDDB8BBBA}"/>
              </a:ext>
            </a:extLst>
          </p:cNvPr>
          <p:cNvSpPr txBox="1"/>
          <p:nvPr/>
        </p:nvSpPr>
        <p:spPr>
          <a:xfrm>
            <a:off x="5035826" y="398431"/>
            <a:ext cx="3074504"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SUMMARY</a:t>
            </a:r>
          </a:p>
        </p:txBody>
      </p:sp>
      <p:sp>
        <p:nvSpPr>
          <p:cNvPr id="5" name="TextBox 4">
            <a:extLst>
              <a:ext uri="{FF2B5EF4-FFF2-40B4-BE49-F238E27FC236}">
                <a16:creationId xmlns:a16="http://schemas.microsoft.com/office/drawing/2014/main" id="{BABA3935-B87B-D861-A7F6-64D7C615CEDE}"/>
              </a:ext>
            </a:extLst>
          </p:cNvPr>
          <p:cNvSpPr txBox="1"/>
          <p:nvPr/>
        </p:nvSpPr>
        <p:spPr>
          <a:xfrm>
            <a:off x="1205948" y="822499"/>
            <a:ext cx="10376452" cy="563231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THE LECTURE IS DIVIDED INTO FOUR SECTIONS:</a:t>
            </a:r>
          </a:p>
          <a:p>
            <a:r>
              <a:rPr lang="en-US" sz="3600" dirty="0">
                <a:solidFill>
                  <a:srgbClr val="FF0000"/>
                </a:solidFill>
                <a:latin typeface="Times New Roman" panose="02020603050405020304" pitchFamily="18" charset="0"/>
                <a:cs typeface="Times New Roman" panose="02020603050405020304" pitchFamily="18" charset="0"/>
              </a:rPr>
              <a:t>SECTION ONE :</a:t>
            </a:r>
            <a:r>
              <a:rPr lang="en-US" sz="3600" dirty="0">
                <a:latin typeface="Times New Roman" panose="02020603050405020304" pitchFamily="18" charset="0"/>
                <a:cs typeface="Times New Roman" panose="02020603050405020304" pitchFamily="18" charset="0"/>
              </a:rPr>
              <a:t> FRIST ORDER PARTIAL DIFFERENTIAL EQUATIONS</a:t>
            </a:r>
          </a:p>
          <a:p>
            <a:r>
              <a:rPr lang="en-US" sz="3600" dirty="0">
                <a:solidFill>
                  <a:srgbClr val="FF0000"/>
                </a:solidFill>
                <a:latin typeface="Times New Roman" panose="02020603050405020304" pitchFamily="18" charset="0"/>
                <a:cs typeface="Times New Roman" panose="02020603050405020304" pitchFamily="18" charset="0"/>
              </a:rPr>
              <a:t>SECTION TWO:</a:t>
            </a:r>
            <a:r>
              <a:rPr lang="en-US" sz="3600" dirty="0">
                <a:latin typeface="Times New Roman" panose="02020603050405020304" pitchFamily="18" charset="0"/>
                <a:cs typeface="Times New Roman" panose="02020603050405020304" pitchFamily="18" charset="0"/>
              </a:rPr>
              <a:t> PARTIAL DIFFERENTIAL EQUATIONS OF SECOND AND HIGHER ORDERS</a:t>
            </a:r>
          </a:p>
          <a:p>
            <a:r>
              <a:rPr lang="en-US" sz="3600" dirty="0">
                <a:solidFill>
                  <a:srgbClr val="FF0000"/>
                </a:solidFill>
                <a:latin typeface="Times New Roman" panose="02020603050405020304" pitchFamily="18" charset="0"/>
                <a:cs typeface="Times New Roman" panose="02020603050405020304" pitchFamily="18" charset="0"/>
              </a:rPr>
              <a:t>SECTION THREE:</a:t>
            </a:r>
            <a:r>
              <a:rPr lang="en-US" sz="3600" dirty="0">
                <a:latin typeface="Times New Roman" panose="02020603050405020304" pitchFamily="18" charset="0"/>
                <a:cs typeface="Times New Roman" panose="02020603050405020304" pitchFamily="18" charset="0"/>
              </a:rPr>
              <a:t> SECOND ORDER DIFFERENTIAL EQUATIONS II</a:t>
            </a:r>
          </a:p>
          <a:p>
            <a:r>
              <a:rPr lang="en-US" sz="3600" dirty="0">
                <a:solidFill>
                  <a:srgbClr val="FF0000"/>
                </a:solidFill>
                <a:latin typeface="Times New Roman" panose="02020603050405020304" pitchFamily="18" charset="0"/>
                <a:cs typeface="Times New Roman" panose="02020603050405020304" pitchFamily="18" charset="0"/>
              </a:rPr>
              <a:t>SECTION FOUR:</a:t>
            </a:r>
            <a:r>
              <a:rPr lang="en-US" sz="3600" dirty="0">
                <a:latin typeface="Times New Roman" panose="02020603050405020304" pitchFamily="18" charset="0"/>
                <a:cs typeface="Times New Roman" panose="02020603050405020304" pitchFamily="18" charset="0"/>
              </a:rPr>
              <a:t>  BOUNDARY VALUE PROBLEMS</a:t>
            </a:r>
          </a:p>
        </p:txBody>
      </p:sp>
    </p:spTree>
    <p:extLst>
      <p:ext uri="{BB962C8B-B14F-4D97-AF65-F5344CB8AC3E}">
        <p14:creationId xmlns:p14="http://schemas.microsoft.com/office/powerpoint/2010/main" val="184948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ECE6905-E9E2-E9E5-8446-2FAD58944EF2}"/>
              </a:ext>
            </a:extLst>
          </p:cNvPr>
          <p:cNvGraphicFramePr>
            <a:graphicFrameLocks noChangeAspect="1"/>
          </p:cNvGraphicFramePr>
          <p:nvPr>
            <p:extLst>
              <p:ext uri="{D42A27DB-BD31-4B8C-83A1-F6EECF244321}">
                <p14:modId xmlns:p14="http://schemas.microsoft.com/office/powerpoint/2010/main" val="2167178254"/>
              </p:ext>
            </p:extLst>
          </p:nvPr>
        </p:nvGraphicFramePr>
        <p:xfrm>
          <a:off x="525878" y="422275"/>
          <a:ext cx="10738470" cy="5355673"/>
        </p:xfrm>
        <a:graphic>
          <a:graphicData uri="http://schemas.openxmlformats.org/presentationml/2006/ole">
            <mc:AlternateContent xmlns:mc="http://schemas.openxmlformats.org/markup-compatibility/2006">
              <mc:Choice xmlns:v="urn:schemas-microsoft-com:vml" Requires="v">
                <p:oleObj name="Equation" r:id="rId2" imgW="6738187" imgH="2354439" progId="Equation.DSMT4">
                  <p:embed/>
                </p:oleObj>
              </mc:Choice>
              <mc:Fallback>
                <p:oleObj name="Equation" r:id="rId2" imgW="6738187" imgH="2354439" progId="Equation.DSMT4">
                  <p:embed/>
                  <p:pic>
                    <p:nvPicPr>
                      <p:cNvPr id="0" name=""/>
                      <p:cNvPicPr/>
                      <p:nvPr/>
                    </p:nvPicPr>
                    <p:blipFill>
                      <a:blip r:embed="rId3"/>
                      <a:stretch>
                        <a:fillRect/>
                      </a:stretch>
                    </p:blipFill>
                    <p:spPr>
                      <a:xfrm>
                        <a:off x="525878" y="422275"/>
                        <a:ext cx="10738470" cy="5355673"/>
                      </a:xfrm>
                      <a:prstGeom prst="rect">
                        <a:avLst/>
                      </a:prstGeom>
                    </p:spPr>
                  </p:pic>
                </p:oleObj>
              </mc:Fallback>
            </mc:AlternateContent>
          </a:graphicData>
        </a:graphic>
      </p:graphicFrame>
    </p:spTree>
    <p:extLst>
      <p:ext uri="{BB962C8B-B14F-4D97-AF65-F5344CB8AC3E}">
        <p14:creationId xmlns:p14="http://schemas.microsoft.com/office/powerpoint/2010/main" val="224220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92D244-0AF3-2BCD-05F5-CE9477922D73}"/>
              </a:ext>
            </a:extLst>
          </p:cNvPr>
          <p:cNvSpPr txBox="1"/>
          <p:nvPr/>
        </p:nvSpPr>
        <p:spPr>
          <a:xfrm>
            <a:off x="304800" y="0"/>
            <a:ext cx="3829878"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From eq. (1.2.1)</a:t>
            </a:r>
            <a:endParaRPr lang="en-US" sz="3200" dirty="0"/>
          </a:p>
        </p:txBody>
      </p:sp>
      <p:pic>
        <p:nvPicPr>
          <p:cNvPr id="6" name="Picture 5">
            <a:extLst>
              <a:ext uri="{FF2B5EF4-FFF2-40B4-BE49-F238E27FC236}">
                <a16:creationId xmlns:a16="http://schemas.microsoft.com/office/drawing/2014/main" id="{02785C9C-4297-B014-4B95-0DDC9A310CF6}"/>
              </a:ext>
            </a:extLst>
          </p:cNvPr>
          <p:cNvPicPr>
            <a:picLocks noChangeAspect="1"/>
          </p:cNvPicPr>
          <p:nvPr/>
        </p:nvPicPr>
        <p:blipFill>
          <a:blip r:embed="rId2"/>
          <a:stretch>
            <a:fillRect/>
          </a:stretch>
        </p:blipFill>
        <p:spPr>
          <a:xfrm>
            <a:off x="0" y="479622"/>
            <a:ext cx="11794435" cy="6378378"/>
          </a:xfrm>
          <a:prstGeom prst="rect">
            <a:avLst/>
          </a:prstGeom>
        </p:spPr>
      </p:pic>
    </p:spTree>
    <p:extLst>
      <p:ext uri="{BB962C8B-B14F-4D97-AF65-F5344CB8AC3E}">
        <p14:creationId xmlns:p14="http://schemas.microsoft.com/office/powerpoint/2010/main" val="2858875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BA0327-833E-D55D-7561-011E7DBA564B}"/>
              </a:ext>
            </a:extLst>
          </p:cNvPr>
          <p:cNvPicPr>
            <a:picLocks noChangeAspect="1"/>
          </p:cNvPicPr>
          <p:nvPr/>
        </p:nvPicPr>
        <p:blipFill>
          <a:blip r:embed="rId2"/>
          <a:stretch>
            <a:fillRect/>
          </a:stretch>
        </p:blipFill>
        <p:spPr>
          <a:xfrm>
            <a:off x="291134" y="171449"/>
            <a:ext cx="11781596" cy="6587159"/>
          </a:xfrm>
          <a:prstGeom prst="rect">
            <a:avLst/>
          </a:prstGeom>
        </p:spPr>
      </p:pic>
    </p:spTree>
    <p:extLst>
      <p:ext uri="{BB962C8B-B14F-4D97-AF65-F5344CB8AC3E}">
        <p14:creationId xmlns:p14="http://schemas.microsoft.com/office/powerpoint/2010/main" val="47151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B0DCA86-6F60-747C-59B2-38FDC529F5BE}"/>
              </a:ext>
            </a:extLst>
          </p:cNvPr>
          <p:cNvGraphicFramePr>
            <a:graphicFrameLocks noChangeAspect="1"/>
          </p:cNvGraphicFramePr>
          <p:nvPr>
            <p:extLst>
              <p:ext uri="{D42A27DB-BD31-4B8C-83A1-F6EECF244321}">
                <p14:modId xmlns:p14="http://schemas.microsoft.com/office/powerpoint/2010/main" val="3717965783"/>
              </p:ext>
            </p:extLst>
          </p:nvPr>
        </p:nvGraphicFramePr>
        <p:xfrm>
          <a:off x="195263" y="255726"/>
          <a:ext cx="11824459" cy="6476378"/>
        </p:xfrm>
        <a:graphic>
          <a:graphicData uri="http://schemas.openxmlformats.org/presentationml/2006/ole">
            <mc:AlternateContent xmlns:mc="http://schemas.openxmlformats.org/markup-compatibility/2006">
              <mc:Choice xmlns:v="urn:schemas-microsoft-com:vml" Requires="v">
                <p:oleObj name="Equation" r:id="rId2" imgW="6925033" imgH="2234530" progId="Equation.DSMT4">
                  <p:embed/>
                </p:oleObj>
              </mc:Choice>
              <mc:Fallback>
                <p:oleObj name="Equation" r:id="rId2" imgW="6925033" imgH="2234530" progId="Equation.DSMT4">
                  <p:embed/>
                  <p:pic>
                    <p:nvPicPr>
                      <p:cNvPr id="0" name=""/>
                      <p:cNvPicPr/>
                      <p:nvPr/>
                    </p:nvPicPr>
                    <p:blipFill>
                      <a:blip r:embed="rId3"/>
                      <a:stretch>
                        <a:fillRect/>
                      </a:stretch>
                    </p:blipFill>
                    <p:spPr>
                      <a:xfrm>
                        <a:off x="195263" y="255726"/>
                        <a:ext cx="11824459" cy="6476378"/>
                      </a:xfrm>
                      <a:prstGeom prst="rect">
                        <a:avLst/>
                      </a:prstGeom>
                    </p:spPr>
                  </p:pic>
                </p:oleObj>
              </mc:Fallback>
            </mc:AlternateContent>
          </a:graphicData>
        </a:graphic>
      </p:graphicFrame>
    </p:spTree>
    <p:extLst>
      <p:ext uri="{BB962C8B-B14F-4D97-AF65-F5344CB8AC3E}">
        <p14:creationId xmlns:p14="http://schemas.microsoft.com/office/powerpoint/2010/main" val="252229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A18E54-2788-A5D6-B77F-DE4E350E8A7D}"/>
              </a:ext>
            </a:extLst>
          </p:cNvPr>
          <p:cNvSpPr txBox="1"/>
          <p:nvPr/>
        </p:nvSpPr>
        <p:spPr>
          <a:xfrm>
            <a:off x="503582" y="451438"/>
            <a:ext cx="9992139"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1.2.2  JACOBI’S METHOD</a:t>
            </a:r>
            <a:endParaRPr lang="en-US" sz="3200" dirty="0">
              <a:solidFill>
                <a:srgbClr val="FF0000"/>
              </a:solidFill>
            </a:endParaRPr>
          </a:p>
        </p:txBody>
      </p:sp>
      <p:graphicFrame>
        <p:nvGraphicFramePr>
          <p:cNvPr id="4" name="Object 3">
            <a:extLst>
              <a:ext uri="{FF2B5EF4-FFF2-40B4-BE49-F238E27FC236}">
                <a16:creationId xmlns:a16="http://schemas.microsoft.com/office/drawing/2014/main" id="{42059390-0414-EB67-3B9E-199D0C664B87}"/>
              </a:ext>
            </a:extLst>
          </p:cNvPr>
          <p:cNvGraphicFramePr>
            <a:graphicFrameLocks noChangeAspect="1"/>
          </p:cNvGraphicFramePr>
          <p:nvPr>
            <p:extLst>
              <p:ext uri="{D42A27DB-BD31-4B8C-83A1-F6EECF244321}">
                <p14:modId xmlns:p14="http://schemas.microsoft.com/office/powerpoint/2010/main" val="422804008"/>
              </p:ext>
            </p:extLst>
          </p:nvPr>
        </p:nvGraphicFramePr>
        <p:xfrm>
          <a:off x="381000" y="1392514"/>
          <a:ext cx="10697817" cy="1748251"/>
        </p:xfrm>
        <a:graphic>
          <a:graphicData uri="http://schemas.openxmlformats.org/presentationml/2006/ole">
            <mc:AlternateContent xmlns:mc="http://schemas.openxmlformats.org/markup-compatibility/2006">
              <mc:Choice xmlns:v="urn:schemas-microsoft-com:vml" Requires="v">
                <p:oleObj name="Equation" r:id="rId2" imgW="6551341" imgH="731520" progId="Equation.DSMT4">
                  <p:embed/>
                </p:oleObj>
              </mc:Choice>
              <mc:Fallback>
                <p:oleObj name="Equation" r:id="rId2" imgW="6551341" imgH="731520" progId="Equation.DSMT4">
                  <p:embed/>
                  <p:pic>
                    <p:nvPicPr>
                      <p:cNvPr id="0" name=""/>
                      <p:cNvPicPr/>
                      <p:nvPr/>
                    </p:nvPicPr>
                    <p:blipFill>
                      <a:blip r:embed="rId3"/>
                      <a:stretch>
                        <a:fillRect/>
                      </a:stretch>
                    </p:blipFill>
                    <p:spPr>
                      <a:xfrm>
                        <a:off x="381000" y="1392514"/>
                        <a:ext cx="10697817" cy="174825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6D06440-4E8D-53C3-EAD3-8B512F267742}"/>
              </a:ext>
            </a:extLst>
          </p:cNvPr>
          <p:cNvGraphicFramePr>
            <a:graphicFrameLocks noChangeAspect="1"/>
          </p:cNvGraphicFramePr>
          <p:nvPr>
            <p:extLst>
              <p:ext uri="{D42A27DB-BD31-4B8C-83A1-F6EECF244321}">
                <p14:modId xmlns:p14="http://schemas.microsoft.com/office/powerpoint/2010/main" val="3474769612"/>
              </p:ext>
            </p:extLst>
          </p:nvPr>
        </p:nvGraphicFramePr>
        <p:xfrm>
          <a:off x="381000" y="3140765"/>
          <a:ext cx="11430000" cy="3717235"/>
        </p:xfrm>
        <a:graphic>
          <a:graphicData uri="http://schemas.openxmlformats.org/presentationml/2006/ole">
            <mc:AlternateContent xmlns:mc="http://schemas.openxmlformats.org/markup-compatibility/2006">
              <mc:Choice xmlns:v="urn:schemas-microsoft-com:vml" Requires="v">
                <p:oleObj name="Equation" r:id="rId4" imgW="6577817" imgH="1729253" progId="Equation.DSMT4">
                  <p:embed/>
                </p:oleObj>
              </mc:Choice>
              <mc:Fallback>
                <p:oleObj name="Equation" r:id="rId4" imgW="6577817" imgH="1729253" progId="Equation.DSMT4">
                  <p:embed/>
                  <p:pic>
                    <p:nvPicPr>
                      <p:cNvPr id="0" name=""/>
                      <p:cNvPicPr/>
                      <p:nvPr/>
                    </p:nvPicPr>
                    <p:blipFill>
                      <a:blip r:embed="rId5"/>
                      <a:stretch>
                        <a:fillRect/>
                      </a:stretch>
                    </p:blipFill>
                    <p:spPr>
                      <a:xfrm>
                        <a:off x="381000" y="3140765"/>
                        <a:ext cx="11430000" cy="3717235"/>
                      </a:xfrm>
                      <a:prstGeom prst="rect">
                        <a:avLst/>
                      </a:prstGeom>
                    </p:spPr>
                  </p:pic>
                </p:oleObj>
              </mc:Fallback>
            </mc:AlternateContent>
          </a:graphicData>
        </a:graphic>
      </p:graphicFrame>
    </p:spTree>
    <p:extLst>
      <p:ext uri="{BB962C8B-B14F-4D97-AF65-F5344CB8AC3E}">
        <p14:creationId xmlns:p14="http://schemas.microsoft.com/office/powerpoint/2010/main" val="147878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E32264B-2617-5E5D-8AF5-2A2F135BEB1D}"/>
              </a:ext>
            </a:extLst>
          </p:cNvPr>
          <p:cNvGraphicFramePr>
            <a:graphicFrameLocks noChangeAspect="1"/>
          </p:cNvGraphicFramePr>
          <p:nvPr>
            <p:extLst>
              <p:ext uri="{D42A27DB-BD31-4B8C-83A1-F6EECF244321}">
                <p14:modId xmlns:p14="http://schemas.microsoft.com/office/powerpoint/2010/main" val="2726938630"/>
              </p:ext>
            </p:extLst>
          </p:nvPr>
        </p:nvGraphicFramePr>
        <p:xfrm>
          <a:off x="214451" y="1"/>
          <a:ext cx="11458713" cy="3429000"/>
        </p:xfrm>
        <a:graphic>
          <a:graphicData uri="http://schemas.openxmlformats.org/presentationml/2006/ole">
            <mc:AlternateContent xmlns:mc="http://schemas.openxmlformats.org/markup-compatibility/2006">
              <mc:Choice xmlns:v="urn:schemas-microsoft-com:vml" Requires="v">
                <p:oleObj name="Equation" r:id="rId2" imgW="7044933" imgH="1236797" progId="Equation.DSMT4">
                  <p:embed/>
                </p:oleObj>
              </mc:Choice>
              <mc:Fallback>
                <p:oleObj name="Equation" r:id="rId2" imgW="7044933" imgH="1236797" progId="Equation.DSMT4">
                  <p:embed/>
                  <p:pic>
                    <p:nvPicPr>
                      <p:cNvPr id="0" name=""/>
                      <p:cNvPicPr/>
                      <p:nvPr/>
                    </p:nvPicPr>
                    <p:blipFill>
                      <a:blip r:embed="rId3"/>
                      <a:stretch>
                        <a:fillRect/>
                      </a:stretch>
                    </p:blipFill>
                    <p:spPr>
                      <a:xfrm>
                        <a:off x="214451" y="1"/>
                        <a:ext cx="11458713" cy="34290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0CF909D-74D2-6170-C844-62C98B3F8AC9}"/>
              </a:ext>
            </a:extLst>
          </p:cNvPr>
          <p:cNvGraphicFramePr>
            <a:graphicFrameLocks noChangeAspect="1"/>
          </p:cNvGraphicFramePr>
          <p:nvPr>
            <p:extLst>
              <p:ext uri="{D42A27DB-BD31-4B8C-83A1-F6EECF244321}">
                <p14:modId xmlns:p14="http://schemas.microsoft.com/office/powerpoint/2010/main" val="732493374"/>
              </p:ext>
            </p:extLst>
          </p:nvPr>
        </p:nvGraphicFramePr>
        <p:xfrm>
          <a:off x="322469" y="3260035"/>
          <a:ext cx="11458713" cy="3597965"/>
        </p:xfrm>
        <a:graphic>
          <a:graphicData uri="http://schemas.openxmlformats.org/presentationml/2006/ole">
            <mc:AlternateContent xmlns:mc="http://schemas.openxmlformats.org/markup-compatibility/2006">
              <mc:Choice xmlns:v="urn:schemas-microsoft-com:vml" Requires="v">
                <p:oleObj name="Equation" r:id="rId4" imgW="4469935" imgH="1276766" progId="Equation.DSMT4">
                  <p:embed/>
                </p:oleObj>
              </mc:Choice>
              <mc:Fallback>
                <p:oleObj name="Equation" r:id="rId4" imgW="4469935" imgH="1276766" progId="Equation.DSMT4">
                  <p:embed/>
                  <p:pic>
                    <p:nvPicPr>
                      <p:cNvPr id="0" name=""/>
                      <p:cNvPicPr/>
                      <p:nvPr/>
                    </p:nvPicPr>
                    <p:blipFill>
                      <a:blip r:embed="rId5"/>
                      <a:stretch>
                        <a:fillRect/>
                      </a:stretch>
                    </p:blipFill>
                    <p:spPr>
                      <a:xfrm>
                        <a:off x="322469" y="3260035"/>
                        <a:ext cx="11458713" cy="3597965"/>
                      </a:xfrm>
                      <a:prstGeom prst="rect">
                        <a:avLst/>
                      </a:prstGeom>
                    </p:spPr>
                  </p:pic>
                </p:oleObj>
              </mc:Fallback>
            </mc:AlternateContent>
          </a:graphicData>
        </a:graphic>
      </p:graphicFrame>
    </p:spTree>
    <p:extLst>
      <p:ext uri="{BB962C8B-B14F-4D97-AF65-F5344CB8AC3E}">
        <p14:creationId xmlns:p14="http://schemas.microsoft.com/office/powerpoint/2010/main" val="354913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E5BC6CA-2101-2163-F835-9056986201B3}"/>
              </a:ext>
            </a:extLst>
          </p:cNvPr>
          <p:cNvGraphicFramePr>
            <a:graphicFrameLocks noChangeAspect="1"/>
          </p:cNvGraphicFramePr>
          <p:nvPr>
            <p:extLst>
              <p:ext uri="{D42A27DB-BD31-4B8C-83A1-F6EECF244321}">
                <p14:modId xmlns:p14="http://schemas.microsoft.com/office/powerpoint/2010/main" val="1176910272"/>
              </p:ext>
            </p:extLst>
          </p:nvPr>
        </p:nvGraphicFramePr>
        <p:xfrm>
          <a:off x="371268" y="123618"/>
          <a:ext cx="11674957" cy="6489217"/>
        </p:xfrm>
        <a:graphic>
          <a:graphicData uri="http://schemas.openxmlformats.org/presentationml/2006/ole">
            <mc:AlternateContent xmlns:mc="http://schemas.openxmlformats.org/markup-compatibility/2006">
              <mc:Choice xmlns:v="urn:schemas-microsoft-com:vml" Requires="v">
                <p:oleObj name="Equation" r:id="rId2" imgW="3896159" imgH="2713411" progId="Equation.DSMT4">
                  <p:embed/>
                </p:oleObj>
              </mc:Choice>
              <mc:Fallback>
                <p:oleObj name="Equation" r:id="rId2" imgW="3896159" imgH="2713411" progId="Equation.DSMT4">
                  <p:embed/>
                  <p:pic>
                    <p:nvPicPr>
                      <p:cNvPr id="0" name=""/>
                      <p:cNvPicPr/>
                      <p:nvPr/>
                    </p:nvPicPr>
                    <p:blipFill>
                      <a:blip r:embed="rId3"/>
                      <a:stretch>
                        <a:fillRect/>
                      </a:stretch>
                    </p:blipFill>
                    <p:spPr>
                      <a:xfrm>
                        <a:off x="371268" y="123618"/>
                        <a:ext cx="11674957" cy="6489217"/>
                      </a:xfrm>
                      <a:prstGeom prst="rect">
                        <a:avLst/>
                      </a:prstGeom>
                    </p:spPr>
                  </p:pic>
                </p:oleObj>
              </mc:Fallback>
            </mc:AlternateContent>
          </a:graphicData>
        </a:graphic>
      </p:graphicFrame>
    </p:spTree>
    <p:extLst>
      <p:ext uri="{BB962C8B-B14F-4D97-AF65-F5344CB8AC3E}">
        <p14:creationId xmlns:p14="http://schemas.microsoft.com/office/powerpoint/2010/main" val="2934730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29981AF-782A-F51D-02CE-5B8EF49D39F9}"/>
              </a:ext>
            </a:extLst>
          </p:cNvPr>
          <p:cNvGraphicFramePr>
            <a:graphicFrameLocks noChangeAspect="1"/>
          </p:cNvGraphicFramePr>
          <p:nvPr>
            <p:extLst>
              <p:ext uri="{D42A27DB-BD31-4B8C-83A1-F6EECF244321}">
                <p14:modId xmlns:p14="http://schemas.microsoft.com/office/powerpoint/2010/main" val="396071758"/>
              </p:ext>
            </p:extLst>
          </p:nvPr>
        </p:nvGraphicFramePr>
        <p:xfrm>
          <a:off x="410817" y="622852"/>
          <a:ext cx="11317357" cy="3472070"/>
        </p:xfrm>
        <a:graphic>
          <a:graphicData uri="http://schemas.openxmlformats.org/presentationml/2006/ole">
            <mc:AlternateContent xmlns:mc="http://schemas.openxmlformats.org/markup-compatibility/2006">
              <mc:Choice xmlns:v="urn:schemas-microsoft-com:vml" Requires="v">
                <p:oleObj name="Equation" r:id="rId2" imgW="6711333" imgH="1289964" progId="Equation.DSMT4">
                  <p:embed/>
                </p:oleObj>
              </mc:Choice>
              <mc:Fallback>
                <p:oleObj name="Equation" r:id="rId2" imgW="6711333" imgH="1289964" progId="Equation.DSMT4">
                  <p:embed/>
                  <p:pic>
                    <p:nvPicPr>
                      <p:cNvPr id="0" name=""/>
                      <p:cNvPicPr/>
                      <p:nvPr/>
                    </p:nvPicPr>
                    <p:blipFill>
                      <a:blip r:embed="rId3"/>
                      <a:stretch>
                        <a:fillRect/>
                      </a:stretch>
                    </p:blipFill>
                    <p:spPr>
                      <a:xfrm>
                        <a:off x="410817" y="622852"/>
                        <a:ext cx="11317357" cy="347207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DDA51CB-9431-4C18-67BD-DC3437111BFA}"/>
              </a:ext>
            </a:extLst>
          </p:cNvPr>
          <p:cNvGraphicFramePr>
            <a:graphicFrameLocks noChangeAspect="1"/>
          </p:cNvGraphicFramePr>
          <p:nvPr>
            <p:extLst>
              <p:ext uri="{D42A27DB-BD31-4B8C-83A1-F6EECF244321}">
                <p14:modId xmlns:p14="http://schemas.microsoft.com/office/powerpoint/2010/main" val="4032749756"/>
              </p:ext>
            </p:extLst>
          </p:nvPr>
        </p:nvGraphicFramePr>
        <p:xfrm>
          <a:off x="410817" y="4094922"/>
          <a:ext cx="9077740" cy="2650435"/>
        </p:xfrm>
        <a:graphic>
          <a:graphicData uri="http://schemas.openxmlformats.org/presentationml/2006/ole">
            <mc:AlternateContent xmlns:mc="http://schemas.openxmlformats.org/markup-compatibility/2006">
              <mc:Choice xmlns:v="urn:schemas-microsoft-com:vml" Requires="v">
                <p:oleObj name="Equation" r:id="rId4" imgW="6004419" imgH="1064098" progId="Equation.DSMT4">
                  <p:embed/>
                </p:oleObj>
              </mc:Choice>
              <mc:Fallback>
                <p:oleObj name="Equation" r:id="rId4" imgW="6004419" imgH="1064098" progId="Equation.DSMT4">
                  <p:embed/>
                  <p:pic>
                    <p:nvPicPr>
                      <p:cNvPr id="0" name=""/>
                      <p:cNvPicPr/>
                      <p:nvPr/>
                    </p:nvPicPr>
                    <p:blipFill>
                      <a:blip r:embed="rId5"/>
                      <a:stretch>
                        <a:fillRect/>
                      </a:stretch>
                    </p:blipFill>
                    <p:spPr>
                      <a:xfrm>
                        <a:off x="410817" y="4094922"/>
                        <a:ext cx="9077740" cy="2650435"/>
                      </a:xfrm>
                      <a:prstGeom prst="rect">
                        <a:avLst/>
                      </a:prstGeom>
                    </p:spPr>
                  </p:pic>
                </p:oleObj>
              </mc:Fallback>
            </mc:AlternateContent>
          </a:graphicData>
        </a:graphic>
      </p:graphicFrame>
    </p:spTree>
    <p:extLst>
      <p:ext uri="{BB962C8B-B14F-4D97-AF65-F5344CB8AC3E}">
        <p14:creationId xmlns:p14="http://schemas.microsoft.com/office/powerpoint/2010/main" val="1479166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B615894-4BDC-91D4-FD76-D132041FE64E}"/>
              </a:ext>
            </a:extLst>
          </p:cNvPr>
          <p:cNvGraphicFramePr>
            <a:graphicFrameLocks noChangeAspect="1"/>
          </p:cNvGraphicFramePr>
          <p:nvPr>
            <p:extLst>
              <p:ext uri="{D42A27DB-BD31-4B8C-83A1-F6EECF244321}">
                <p14:modId xmlns:p14="http://schemas.microsoft.com/office/powerpoint/2010/main" val="4030434514"/>
              </p:ext>
            </p:extLst>
          </p:nvPr>
        </p:nvGraphicFramePr>
        <p:xfrm>
          <a:off x="343589" y="189189"/>
          <a:ext cx="11477349" cy="6317628"/>
        </p:xfrm>
        <a:graphic>
          <a:graphicData uri="http://schemas.openxmlformats.org/presentationml/2006/ole">
            <mc:AlternateContent xmlns:mc="http://schemas.openxmlformats.org/markup-compatibility/2006">
              <mc:Choice xmlns:v="urn:schemas-microsoft-com:vml" Requires="v">
                <p:oleObj name="Equation" r:id="rId2" imgW="6204503" imgH="2527138" progId="Equation.DSMT4">
                  <p:embed/>
                </p:oleObj>
              </mc:Choice>
              <mc:Fallback>
                <p:oleObj name="Equation" r:id="rId2" imgW="6204503" imgH="2527138" progId="Equation.DSMT4">
                  <p:embed/>
                  <p:pic>
                    <p:nvPicPr>
                      <p:cNvPr id="0" name=""/>
                      <p:cNvPicPr/>
                      <p:nvPr/>
                    </p:nvPicPr>
                    <p:blipFill>
                      <a:blip r:embed="rId3"/>
                      <a:stretch>
                        <a:fillRect/>
                      </a:stretch>
                    </p:blipFill>
                    <p:spPr>
                      <a:xfrm>
                        <a:off x="343589" y="189189"/>
                        <a:ext cx="11477349" cy="6317628"/>
                      </a:xfrm>
                      <a:prstGeom prst="rect">
                        <a:avLst/>
                      </a:prstGeom>
                    </p:spPr>
                  </p:pic>
                </p:oleObj>
              </mc:Fallback>
            </mc:AlternateContent>
          </a:graphicData>
        </a:graphic>
      </p:graphicFrame>
    </p:spTree>
    <p:extLst>
      <p:ext uri="{BB962C8B-B14F-4D97-AF65-F5344CB8AC3E}">
        <p14:creationId xmlns:p14="http://schemas.microsoft.com/office/powerpoint/2010/main" val="2747725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161499B-83F8-2886-E584-4E61CAEAD58D}"/>
              </a:ext>
            </a:extLst>
          </p:cNvPr>
          <p:cNvGraphicFramePr>
            <a:graphicFrameLocks noChangeAspect="1"/>
          </p:cNvGraphicFramePr>
          <p:nvPr>
            <p:extLst>
              <p:ext uri="{D42A27DB-BD31-4B8C-83A1-F6EECF244321}">
                <p14:modId xmlns:p14="http://schemas.microsoft.com/office/powerpoint/2010/main" val="3157841391"/>
              </p:ext>
            </p:extLst>
          </p:nvPr>
        </p:nvGraphicFramePr>
        <p:xfrm>
          <a:off x="175176" y="135421"/>
          <a:ext cx="11844545" cy="6609936"/>
        </p:xfrm>
        <a:graphic>
          <a:graphicData uri="http://schemas.openxmlformats.org/presentationml/2006/ole">
            <mc:AlternateContent xmlns:mc="http://schemas.openxmlformats.org/markup-compatibility/2006">
              <mc:Choice xmlns:v="urn:schemas-microsoft-com:vml" Requires="v">
                <p:oleObj name="Equation" r:id="rId2" imgW="6991602" imgH="2873290" progId="Equation.DSMT4">
                  <p:embed/>
                </p:oleObj>
              </mc:Choice>
              <mc:Fallback>
                <p:oleObj name="Equation" r:id="rId2" imgW="6991602" imgH="2873290" progId="Equation.DSMT4">
                  <p:embed/>
                  <p:pic>
                    <p:nvPicPr>
                      <p:cNvPr id="0" name=""/>
                      <p:cNvPicPr/>
                      <p:nvPr/>
                    </p:nvPicPr>
                    <p:blipFill>
                      <a:blip r:embed="rId3"/>
                      <a:stretch>
                        <a:fillRect/>
                      </a:stretch>
                    </p:blipFill>
                    <p:spPr>
                      <a:xfrm>
                        <a:off x="175176" y="135421"/>
                        <a:ext cx="11844545" cy="6609936"/>
                      </a:xfrm>
                      <a:prstGeom prst="rect">
                        <a:avLst/>
                      </a:prstGeom>
                    </p:spPr>
                  </p:pic>
                </p:oleObj>
              </mc:Fallback>
            </mc:AlternateContent>
          </a:graphicData>
        </a:graphic>
      </p:graphicFrame>
    </p:spTree>
    <p:extLst>
      <p:ext uri="{BB962C8B-B14F-4D97-AF65-F5344CB8AC3E}">
        <p14:creationId xmlns:p14="http://schemas.microsoft.com/office/powerpoint/2010/main" val="274574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EC745-B8EB-2010-559D-9D47D7E26240}"/>
              </a:ext>
            </a:extLst>
          </p:cNvPr>
          <p:cNvSpPr txBox="1"/>
          <p:nvPr/>
        </p:nvSpPr>
        <p:spPr>
          <a:xfrm>
            <a:off x="3843130" y="226151"/>
            <a:ext cx="3034747"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SECTION ONE</a:t>
            </a:r>
            <a:endParaRPr lang="en-US" sz="3200" dirty="0">
              <a:solidFill>
                <a:srgbClr val="FF0000"/>
              </a:solidFill>
            </a:endParaRPr>
          </a:p>
        </p:txBody>
      </p:sp>
      <p:sp>
        <p:nvSpPr>
          <p:cNvPr id="7" name="TextBox 6">
            <a:extLst>
              <a:ext uri="{FF2B5EF4-FFF2-40B4-BE49-F238E27FC236}">
                <a16:creationId xmlns:a16="http://schemas.microsoft.com/office/drawing/2014/main" id="{B7A8F7B3-AEF6-22F8-D76A-2FCDF285FF3E}"/>
              </a:ext>
            </a:extLst>
          </p:cNvPr>
          <p:cNvSpPr txBox="1"/>
          <p:nvPr/>
        </p:nvSpPr>
        <p:spPr>
          <a:xfrm>
            <a:off x="1736035" y="1034534"/>
            <a:ext cx="8309113" cy="1077218"/>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FRIST ORDER PARTIAL DIFFERENTIAL EQUATIONS</a:t>
            </a:r>
            <a:endParaRPr lang="en-US" sz="3200" dirty="0"/>
          </a:p>
        </p:txBody>
      </p:sp>
      <p:sp>
        <p:nvSpPr>
          <p:cNvPr id="9" name="TextBox 8">
            <a:extLst>
              <a:ext uri="{FF2B5EF4-FFF2-40B4-BE49-F238E27FC236}">
                <a16:creationId xmlns:a16="http://schemas.microsoft.com/office/drawing/2014/main" id="{13860ED1-67DC-F4B2-C141-9F786A387839}"/>
              </a:ext>
            </a:extLst>
          </p:cNvPr>
          <p:cNvSpPr txBox="1"/>
          <p:nvPr/>
        </p:nvSpPr>
        <p:spPr>
          <a:xfrm>
            <a:off x="1048008" y="2335359"/>
            <a:ext cx="9163880" cy="4524315"/>
          </a:xfrm>
          <a:prstGeom prst="rect">
            <a:avLst/>
          </a:prstGeom>
          <a:noFill/>
        </p:spPr>
        <p:txBody>
          <a:bodyPr wrap="square">
            <a:spAutoFit/>
          </a:bodyPr>
          <a:lstStyle/>
          <a:p>
            <a:pPr algn="just"/>
            <a:r>
              <a:rPr lang="en-US" sz="3200" dirty="0">
                <a:solidFill>
                  <a:srgbClr val="FF0000"/>
                </a:solidFill>
              </a:rPr>
              <a:t>1.0 INTRODUCTION: </a:t>
            </a:r>
            <a:r>
              <a:rPr lang="en-US" sz="3200" dirty="0"/>
              <a:t>First-order partial differential equations (PDEs) are equations that involve first-order partial derivatives of an unknown function with respect to multiple variables.</a:t>
            </a:r>
          </a:p>
          <a:p>
            <a:pPr algn="just"/>
            <a:r>
              <a:rPr lang="en-US" sz="3200" dirty="0"/>
              <a:t> A first-order partial derivative of a function</a:t>
            </a:r>
          </a:p>
          <a:p>
            <a:pPr algn="just"/>
            <a:r>
              <a:rPr lang="en-US" sz="3200" dirty="0"/>
              <a:t>                                                                              </a:t>
            </a:r>
          </a:p>
          <a:p>
            <a:pPr algn="just"/>
            <a:r>
              <a:rPr lang="en-US" sz="3200" dirty="0"/>
              <a:t>with respect to one of its variables, say is        , is     the derivative of u while keeping all other variables constant.</a:t>
            </a:r>
          </a:p>
        </p:txBody>
      </p:sp>
      <p:pic>
        <p:nvPicPr>
          <p:cNvPr id="11" name="Picture 10">
            <a:extLst>
              <a:ext uri="{FF2B5EF4-FFF2-40B4-BE49-F238E27FC236}">
                <a16:creationId xmlns:a16="http://schemas.microsoft.com/office/drawing/2014/main" id="{0E01DB0F-EECB-67A6-9219-7682A5179D8D}"/>
              </a:ext>
            </a:extLst>
          </p:cNvPr>
          <p:cNvPicPr>
            <a:picLocks noChangeAspect="1"/>
          </p:cNvPicPr>
          <p:nvPr/>
        </p:nvPicPr>
        <p:blipFill>
          <a:blip r:embed="rId2"/>
          <a:stretch>
            <a:fillRect/>
          </a:stretch>
        </p:blipFill>
        <p:spPr>
          <a:xfrm>
            <a:off x="1226323" y="4815945"/>
            <a:ext cx="3014620" cy="467826"/>
          </a:xfrm>
          <a:prstGeom prst="rect">
            <a:avLst/>
          </a:prstGeom>
        </p:spPr>
      </p:pic>
      <p:graphicFrame>
        <p:nvGraphicFramePr>
          <p:cNvPr id="12" name="Object 11">
            <a:extLst>
              <a:ext uri="{FF2B5EF4-FFF2-40B4-BE49-F238E27FC236}">
                <a16:creationId xmlns:a16="http://schemas.microsoft.com/office/drawing/2014/main" id="{D947944C-1873-6C0F-B709-1E06F70A44AC}"/>
              </a:ext>
            </a:extLst>
          </p:cNvPr>
          <p:cNvGraphicFramePr>
            <a:graphicFrameLocks noChangeAspect="1"/>
          </p:cNvGraphicFramePr>
          <p:nvPr>
            <p:extLst>
              <p:ext uri="{D42A27DB-BD31-4B8C-83A1-F6EECF244321}">
                <p14:modId xmlns:p14="http://schemas.microsoft.com/office/powerpoint/2010/main" val="3073183469"/>
              </p:ext>
            </p:extLst>
          </p:nvPr>
        </p:nvGraphicFramePr>
        <p:xfrm>
          <a:off x="8315061" y="5363609"/>
          <a:ext cx="425450" cy="419100"/>
        </p:xfrm>
        <a:graphic>
          <a:graphicData uri="http://schemas.openxmlformats.org/presentationml/2006/ole">
            <mc:AlternateContent xmlns:mc="http://schemas.openxmlformats.org/markup-compatibility/2006">
              <mc:Choice xmlns:v="urn:schemas-microsoft-com:vml" Requires="v">
                <p:oleObj name="Equation" r:id="rId3" imgW="139680" imgH="203040" progId="Equation.DSMT4">
                  <p:embed/>
                </p:oleObj>
              </mc:Choice>
              <mc:Fallback>
                <p:oleObj name="Equation" r:id="rId3" imgW="139680" imgH="203040" progId="Equation.DSMT4">
                  <p:embed/>
                  <p:pic>
                    <p:nvPicPr>
                      <p:cNvPr id="0" name=""/>
                      <p:cNvPicPr/>
                      <p:nvPr/>
                    </p:nvPicPr>
                    <p:blipFill>
                      <a:blip r:embed="rId4"/>
                      <a:stretch>
                        <a:fillRect/>
                      </a:stretch>
                    </p:blipFill>
                    <p:spPr>
                      <a:xfrm>
                        <a:off x="8315061" y="5363609"/>
                        <a:ext cx="425450" cy="419100"/>
                      </a:xfrm>
                      <a:prstGeom prst="rect">
                        <a:avLst/>
                      </a:prstGeom>
                    </p:spPr>
                  </p:pic>
                </p:oleObj>
              </mc:Fallback>
            </mc:AlternateContent>
          </a:graphicData>
        </a:graphic>
      </p:graphicFrame>
    </p:spTree>
    <p:extLst>
      <p:ext uri="{BB962C8B-B14F-4D97-AF65-F5344CB8AC3E}">
        <p14:creationId xmlns:p14="http://schemas.microsoft.com/office/powerpoint/2010/main" val="3352773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8607CB-EF9E-1EA1-1CEB-DD2146DA5107}"/>
              </a:ext>
            </a:extLst>
          </p:cNvPr>
          <p:cNvSpPr txBox="1"/>
          <p:nvPr/>
        </p:nvSpPr>
        <p:spPr>
          <a:xfrm>
            <a:off x="450573" y="398429"/>
            <a:ext cx="8892210"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1.2.2.1 DETERMINATION OF THE FUNCTIONS </a:t>
            </a:r>
            <a:endParaRPr lang="en-US" sz="3200" dirty="0"/>
          </a:p>
        </p:txBody>
      </p:sp>
      <p:graphicFrame>
        <p:nvGraphicFramePr>
          <p:cNvPr id="4" name="Object 3">
            <a:extLst>
              <a:ext uri="{FF2B5EF4-FFF2-40B4-BE49-F238E27FC236}">
                <a16:creationId xmlns:a16="http://schemas.microsoft.com/office/drawing/2014/main" id="{3A36BFEE-67CC-703F-F96C-A346933B4DAE}"/>
              </a:ext>
            </a:extLst>
          </p:cNvPr>
          <p:cNvGraphicFramePr>
            <a:graphicFrameLocks noChangeAspect="1"/>
          </p:cNvGraphicFramePr>
          <p:nvPr>
            <p:extLst>
              <p:ext uri="{D42A27DB-BD31-4B8C-83A1-F6EECF244321}">
                <p14:modId xmlns:p14="http://schemas.microsoft.com/office/powerpoint/2010/main" val="2115996223"/>
              </p:ext>
            </p:extLst>
          </p:nvPr>
        </p:nvGraphicFramePr>
        <p:xfrm>
          <a:off x="9062589" y="438185"/>
          <a:ext cx="1260854" cy="584775"/>
        </p:xfrm>
        <a:graphic>
          <a:graphicData uri="http://schemas.openxmlformats.org/presentationml/2006/ole">
            <mc:AlternateContent xmlns:mc="http://schemas.openxmlformats.org/markup-compatibility/2006">
              <mc:Choice xmlns:v="urn:schemas-microsoft-com:vml" Requires="v">
                <p:oleObj name="Equation" r:id="rId2" imgW="560160" imgH="239441" progId="Equation.DSMT4">
                  <p:embed/>
                </p:oleObj>
              </mc:Choice>
              <mc:Fallback>
                <p:oleObj name="Equation" r:id="rId2" imgW="560160" imgH="239441" progId="Equation.DSMT4">
                  <p:embed/>
                  <p:pic>
                    <p:nvPicPr>
                      <p:cNvPr id="0" name=""/>
                      <p:cNvPicPr/>
                      <p:nvPr/>
                    </p:nvPicPr>
                    <p:blipFill>
                      <a:blip r:embed="rId3"/>
                      <a:stretch>
                        <a:fillRect/>
                      </a:stretch>
                    </p:blipFill>
                    <p:spPr>
                      <a:xfrm>
                        <a:off x="9062589" y="438185"/>
                        <a:ext cx="1260854" cy="5847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7D57E04-CFC3-9942-9A88-3EB168C0DFB0}"/>
              </a:ext>
            </a:extLst>
          </p:cNvPr>
          <p:cNvGraphicFramePr>
            <a:graphicFrameLocks noChangeAspect="1"/>
          </p:cNvGraphicFramePr>
          <p:nvPr>
            <p:extLst>
              <p:ext uri="{D42A27DB-BD31-4B8C-83A1-F6EECF244321}">
                <p14:modId xmlns:p14="http://schemas.microsoft.com/office/powerpoint/2010/main" val="3360810264"/>
              </p:ext>
            </p:extLst>
          </p:nvPr>
        </p:nvGraphicFramePr>
        <p:xfrm>
          <a:off x="345797" y="1022960"/>
          <a:ext cx="11104081" cy="3443023"/>
        </p:xfrm>
        <a:graphic>
          <a:graphicData uri="http://schemas.openxmlformats.org/presentationml/2006/ole">
            <mc:AlternateContent xmlns:mc="http://schemas.openxmlformats.org/markup-compatibility/2006">
              <mc:Choice xmlns:v="urn:schemas-microsoft-com:vml" Requires="v">
                <p:oleObj name="Equation" r:id="rId4" imgW="6978364" imgH="811082" progId="Equation.DSMT4">
                  <p:embed/>
                </p:oleObj>
              </mc:Choice>
              <mc:Fallback>
                <p:oleObj name="Equation" r:id="rId4" imgW="6978364" imgH="811082" progId="Equation.DSMT4">
                  <p:embed/>
                  <p:pic>
                    <p:nvPicPr>
                      <p:cNvPr id="0" name=""/>
                      <p:cNvPicPr/>
                      <p:nvPr/>
                    </p:nvPicPr>
                    <p:blipFill>
                      <a:blip r:embed="rId5"/>
                      <a:stretch>
                        <a:fillRect/>
                      </a:stretch>
                    </p:blipFill>
                    <p:spPr>
                      <a:xfrm>
                        <a:off x="345797" y="1022960"/>
                        <a:ext cx="11104081" cy="3443023"/>
                      </a:xfrm>
                      <a:prstGeom prst="rect">
                        <a:avLst/>
                      </a:prstGeom>
                    </p:spPr>
                  </p:pic>
                </p:oleObj>
              </mc:Fallback>
            </mc:AlternateContent>
          </a:graphicData>
        </a:graphic>
      </p:graphicFrame>
    </p:spTree>
    <p:extLst>
      <p:ext uri="{BB962C8B-B14F-4D97-AF65-F5344CB8AC3E}">
        <p14:creationId xmlns:p14="http://schemas.microsoft.com/office/powerpoint/2010/main" val="2955816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30AE063-2DCE-08CC-8795-A1093EC9D869}"/>
              </a:ext>
            </a:extLst>
          </p:cNvPr>
          <p:cNvGraphicFramePr>
            <a:graphicFrameLocks noChangeAspect="1"/>
          </p:cNvGraphicFramePr>
          <p:nvPr>
            <p:extLst>
              <p:ext uri="{D42A27DB-BD31-4B8C-83A1-F6EECF244321}">
                <p14:modId xmlns:p14="http://schemas.microsoft.com/office/powerpoint/2010/main" val="1183699657"/>
              </p:ext>
            </p:extLst>
          </p:nvPr>
        </p:nvGraphicFramePr>
        <p:xfrm>
          <a:off x="587649" y="335308"/>
          <a:ext cx="10477915" cy="6158257"/>
        </p:xfrm>
        <a:graphic>
          <a:graphicData uri="http://schemas.openxmlformats.org/presentationml/2006/ole">
            <mc:AlternateContent xmlns:mc="http://schemas.openxmlformats.org/markup-compatibility/2006">
              <mc:Choice xmlns:v="urn:schemas-microsoft-com:vml" Requires="v">
                <p:oleObj name="Equation" r:id="rId2" imgW="4629927" imgH="2926457" progId="Equation.DSMT4">
                  <p:embed/>
                </p:oleObj>
              </mc:Choice>
              <mc:Fallback>
                <p:oleObj name="Equation" r:id="rId2" imgW="4629927" imgH="2926457" progId="Equation.DSMT4">
                  <p:embed/>
                  <p:pic>
                    <p:nvPicPr>
                      <p:cNvPr id="0" name=""/>
                      <p:cNvPicPr/>
                      <p:nvPr/>
                    </p:nvPicPr>
                    <p:blipFill>
                      <a:blip r:embed="rId3"/>
                      <a:stretch>
                        <a:fillRect/>
                      </a:stretch>
                    </p:blipFill>
                    <p:spPr>
                      <a:xfrm>
                        <a:off x="587649" y="335308"/>
                        <a:ext cx="10477915" cy="6158257"/>
                      </a:xfrm>
                      <a:prstGeom prst="rect">
                        <a:avLst/>
                      </a:prstGeom>
                    </p:spPr>
                  </p:pic>
                </p:oleObj>
              </mc:Fallback>
            </mc:AlternateContent>
          </a:graphicData>
        </a:graphic>
      </p:graphicFrame>
    </p:spTree>
    <p:extLst>
      <p:ext uri="{BB962C8B-B14F-4D97-AF65-F5344CB8AC3E}">
        <p14:creationId xmlns:p14="http://schemas.microsoft.com/office/powerpoint/2010/main" val="1857996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A8F423B-6996-745D-4C2A-8CF4D757F439}"/>
              </a:ext>
            </a:extLst>
          </p:cNvPr>
          <p:cNvGraphicFramePr>
            <a:graphicFrameLocks noChangeAspect="1"/>
          </p:cNvGraphicFramePr>
          <p:nvPr>
            <p:extLst>
              <p:ext uri="{D42A27DB-BD31-4B8C-83A1-F6EECF244321}">
                <p14:modId xmlns:p14="http://schemas.microsoft.com/office/powerpoint/2010/main" val="627249249"/>
              </p:ext>
            </p:extLst>
          </p:nvPr>
        </p:nvGraphicFramePr>
        <p:xfrm>
          <a:off x="193537" y="269875"/>
          <a:ext cx="10911785" cy="5084003"/>
        </p:xfrm>
        <a:graphic>
          <a:graphicData uri="http://schemas.openxmlformats.org/presentationml/2006/ole">
            <mc:AlternateContent xmlns:mc="http://schemas.openxmlformats.org/markup-compatibility/2006">
              <mc:Choice xmlns:v="urn:schemas-microsoft-com:vml" Requires="v">
                <p:oleObj name="Equation" r:id="rId2" imgW="5550541" imgH="2048256" progId="Equation.DSMT4">
                  <p:embed/>
                </p:oleObj>
              </mc:Choice>
              <mc:Fallback>
                <p:oleObj name="Equation" r:id="rId2" imgW="5550541" imgH="2048256" progId="Equation.DSMT4">
                  <p:embed/>
                  <p:pic>
                    <p:nvPicPr>
                      <p:cNvPr id="0" name=""/>
                      <p:cNvPicPr/>
                      <p:nvPr/>
                    </p:nvPicPr>
                    <p:blipFill>
                      <a:blip r:embed="rId3"/>
                      <a:stretch>
                        <a:fillRect/>
                      </a:stretch>
                    </p:blipFill>
                    <p:spPr>
                      <a:xfrm>
                        <a:off x="193537" y="269875"/>
                        <a:ext cx="10911785" cy="5084003"/>
                      </a:xfrm>
                      <a:prstGeom prst="rect">
                        <a:avLst/>
                      </a:prstGeom>
                    </p:spPr>
                  </p:pic>
                </p:oleObj>
              </mc:Fallback>
            </mc:AlternateContent>
          </a:graphicData>
        </a:graphic>
      </p:graphicFrame>
    </p:spTree>
    <p:extLst>
      <p:ext uri="{BB962C8B-B14F-4D97-AF65-F5344CB8AC3E}">
        <p14:creationId xmlns:p14="http://schemas.microsoft.com/office/powerpoint/2010/main" val="2170224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14828D6-43F1-A7FB-D711-9F3236407A76}"/>
              </a:ext>
            </a:extLst>
          </p:cNvPr>
          <p:cNvGraphicFramePr>
            <a:graphicFrameLocks noChangeAspect="1"/>
          </p:cNvGraphicFramePr>
          <p:nvPr>
            <p:extLst>
              <p:ext uri="{D42A27DB-BD31-4B8C-83A1-F6EECF244321}">
                <p14:modId xmlns:p14="http://schemas.microsoft.com/office/powerpoint/2010/main" val="2989481977"/>
              </p:ext>
            </p:extLst>
          </p:nvPr>
        </p:nvGraphicFramePr>
        <p:xfrm>
          <a:off x="301487" y="200715"/>
          <a:ext cx="11718235" cy="6657285"/>
        </p:xfrm>
        <a:graphic>
          <a:graphicData uri="http://schemas.openxmlformats.org/presentationml/2006/ole">
            <mc:AlternateContent xmlns:mc="http://schemas.openxmlformats.org/markup-compatibility/2006">
              <mc:Choice xmlns:v="urn:schemas-microsoft-com:vml" Requires="v">
                <p:oleObj name="Equation" r:id="rId2" imgW="6551341" imgH="3591612" progId="Equation.DSMT4">
                  <p:embed/>
                </p:oleObj>
              </mc:Choice>
              <mc:Fallback>
                <p:oleObj name="Equation" r:id="rId2" imgW="6551341" imgH="3591612" progId="Equation.DSMT4">
                  <p:embed/>
                  <p:pic>
                    <p:nvPicPr>
                      <p:cNvPr id="0" name=""/>
                      <p:cNvPicPr/>
                      <p:nvPr/>
                    </p:nvPicPr>
                    <p:blipFill>
                      <a:blip r:embed="rId3"/>
                      <a:stretch>
                        <a:fillRect/>
                      </a:stretch>
                    </p:blipFill>
                    <p:spPr>
                      <a:xfrm>
                        <a:off x="301487" y="200715"/>
                        <a:ext cx="11718235" cy="6657285"/>
                      </a:xfrm>
                      <a:prstGeom prst="rect">
                        <a:avLst/>
                      </a:prstGeom>
                    </p:spPr>
                  </p:pic>
                </p:oleObj>
              </mc:Fallback>
            </mc:AlternateContent>
          </a:graphicData>
        </a:graphic>
      </p:graphicFrame>
    </p:spTree>
    <p:extLst>
      <p:ext uri="{BB962C8B-B14F-4D97-AF65-F5344CB8AC3E}">
        <p14:creationId xmlns:p14="http://schemas.microsoft.com/office/powerpoint/2010/main" val="2690236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DB1DBEE-6A50-0206-BC93-42C0204CD4BB}"/>
              </a:ext>
            </a:extLst>
          </p:cNvPr>
          <p:cNvGraphicFramePr>
            <a:graphicFrameLocks noChangeAspect="1"/>
          </p:cNvGraphicFramePr>
          <p:nvPr>
            <p:extLst>
              <p:ext uri="{D42A27DB-BD31-4B8C-83A1-F6EECF244321}">
                <p14:modId xmlns:p14="http://schemas.microsoft.com/office/powerpoint/2010/main" val="623752816"/>
              </p:ext>
            </p:extLst>
          </p:nvPr>
        </p:nvGraphicFramePr>
        <p:xfrm>
          <a:off x="412681" y="442706"/>
          <a:ext cx="11593789" cy="5838824"/>
        </p:xfrm>
        <a:graphic>
          <a:graphicData uri="http://schemas.openxmlformats.org/presentationml/2006/ole">
            <mc:AlternateContent xmlns:mc="http://schemas.openxmlformats.org/markup-compatibility/2006">
              <mc:Choice xmlns:v="urn:schemas-microsoft-com:vml" Requires="v">
                <p:oleObj name="Equation" r:id="rId2" imgW="7018456" imgH="2075028" progId="Equation.DSMT4">
                  <p:embed/>
                </p:oleObj>
              </mc:Choice>
              <mc:Fallback>
                <p:oleObj name="Equation" r:id="rId2" imgW="7018456" imgH="2075028" progId="Equation.DSMT4">
                  <p:embed/>
                  <p:pic>
                    <p:nvPicPr>
                      <p:cNvPr id="0" name=""/>
                      <p:cNvPicPr/>
                      <p:nvPr/>
                    </p:nvPicPr>
                    <p:blipFill>
                      <a:blip r:embed="rId3"/>
                      <a:stretch>
                        <a:fillRect/>
                      </a:stretch>
                    </p:blipFill>
                    <p:spPr>
                      <a:xfrm>
                        <a:off x="412681" y="442706"/>
                        <a:ext cx="11593789" cy="5838824"/>
                      </a:xfrm>
                      <a:prstGeom prst="rect">
                        <a:avLst/>
                      </a:prstGeom>
                    </p:spPr>
                  </p:pic>
                </p:oleObj>
              </mc:Fallback>
            </mc:AlternateContent>
          </a:graphicData>
        </a:graphic>
      </p:graphicFrame>
    </p:spTree>
    <p:extLst>
      <p:ext uri="{BB962C8B-B14F-4D97-AF65-F5344CB8AC3E}">
        <p14:creationId xmlns:p14="http://schemas.microsoft.com/office/powerpoint/2010/main" val="336363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FF7834E-C076-1B38-F668-9ECD110BCED4}"/>
              </a:ext>
            </a:extLst>
          </p:cNvPr>
          <p:cNvGraphicFramePr>
            <a:graphicFrameLocks noChangeAspect="1"/>
          </p:cNvGraphicFramePr>
          <p:nvPr>
            <p:extLst>
              <p:ext uri="{D42A27DB-BD31-4B8C-83A1-F6EECF244321}">
                <p14:modId xmlns:p14="http://schemas.microsoft.com/office/powerpoint/2010/main" val="2196948658"/>
              </p:ext>
            </p:extLst>
          </p:nvPr>
        </p:nvGraphicFramePr>
        <p:xfrm>
          <a:off x="441048" y="308803"/>
          <a:ext cx="11048587" cy="6025736"/>
        </p:xfrm>
        <a:graphic>
          <a:graphicData uri="http://schemas.openxmlformats.org/presentationml/2006/ole">
            <mc:AlternateContent xmlns:mc="http://schemas.openxmlformats.org/markup-compatibility/2006">
              <mc:Choice xmlns:v="urn:schemas-microsoft-com:vml" Requires="v">
                <p:oleObj name="Equation" r:id="rId2" imgW="6724949" imgH="2314469" progId="Equation.DSMT4">
                  <p:embed/>
                </p:oleObj>
              </mc:Choice>
              <mc:Fallback>
                <p:oleObj name="Equation" r:id="rId2" imgW="6724949" imgH="2314469" progId="Equation.DSMT4">
                  <p:embed/>
                  <p:pic>
                    <p:nvPicPr>
                      <p:cNvPr id="0" name=""/>
                      <p:cNvPicPr/>
                      <p:nvPr/>
                    </p:nvPicPr>
                    <p:blipFill>
                      <a:blip r:embed="rId3"/>
                      <a:stretch>
                        <a:fillRect/>
                      </a:stretch>
                    </p:blipFill>
                    <p:spPr>
                      <a:xfrm>
                        <a:off x="441048" y="308803"/>
                        <a:ext cx="11048587" cy="6025736"/>
                      </a:xfrm>
                      <a:prstGeom prst="rect">
                        <a:avLst/>
                      </a:prstGeom>
                    </p:spPr>
                  </p:pic>
                </p:oleObj>
              </mc:Fallback>
            </mc:AlternateContent>
          </a:graphicData>
        </a:graphic>
      </p:graphicFrame>
    </p:spTree>
    <p:extLst>
      <p:ext uri="{BB962C8B-B14F-4D97-AF65-F5344CB8AC3E}">
        <p14:creationId xmlns:p14="http://schemas.microsoft.com/office/powerpoint/2010/main" val="4062675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3930FC6-12E7-CC3A-A1D6-4CE4496130BF}"/>
              </a:ext>
            </a:extLst>
          </p:cNvPr>
          <p:cNvGraphicFramePr>
            <a:graphicFrameLocks noChangeAspect="1"/>
          </p:cNvGraphicFramePr>
          <p:nvPr>
            <p:extLst>
              <p:ext uri="{D42A27DB-BD31-4B8C-83A1-F6EECF244321}">
                <p14:modId xmlns:p14="http://schemas.microsoft.com/office/powerpoint/2010/main" val="2154840153"/>
              </p:ext>
            </p:extLst>
          </p:nvPr>
        </p:nvGraphicFramePr>
        <p:xfrm>
          <a:off x="518838" y="483567"/>
          <a:ext cx="10758762" cy="3147529"/>
        </p:xfrm>
        <a:graphic>
          <a:graphicData uri="http://schemas.openxmlformats.org/presentationml/2006/ole">
            <mc:AlternateContent xmlns:mc="http://schemas.openxmlformats.org/markup-compatibility/2006">
              <mc:Choice xmlns:v="urn:schemas-microsoft-com:vml" Requires="v">
                <p:oleObj name="Equation" r:id="rId2" imgW="5350457" imgH="904219" progId="Equation.DSMT4">
                  <p:embed/>
                </p:oleObj>
              </mc:Choice>
              <mc:Fallback>
                <p:oleObj name="Equation" r:id="rId2" imgW="5350457" imgH="904219" progId="Equation.DSMT4">
                  <p:embed/>
                  <p:pic>
                    <p:nvPicPr>
                      <p:cNvPr id="0" name=""/>
                      <p:cNvPicPr/>
                      <p:nvPr/>
                    </p:nvPicPr>
                    <p:blipFill>
                      <a:blip r:embed="rId3"/>
                      <a:stretch>
                        <a:fillRect/>
                      </a:stretch>
                    </p:blipFill>
                    <p:spPr>
                      <a:xfrm>
                        <a:off x="518838" y="483567"/>
                        <a:ext cx="10758762" cy="3147529"/>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2370A7F4-9B4B-0313-47FB-A032DF6EDC6F}"/>
              </a:ext>
            </a:extLst>
          </p:cNvPr>
          <p:cNvSpPr txBox="1"/>
          <p:nvPr/>
        </p:nvSpPr>
        <p:spPr>
          <a:xfrm>
            <a:off x="397564" y="3764482"/>
            <a:ext cx="7222435"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Furthermore on Jacobi’s Method</a:t>
            </a:r>
            <a:endParaRPr lang="en-US" sz="3200" dirty="0"/>
          </a:p>
        </p:txBody>
      </p:sp>
      <p:graphicFrame>
        <p:nvGraphicFramePr>
          <p:cNvPr id="5" name="Object 4">
            <a:extLst>
              <a:ext uri="{FF2B5EF4-FFF2-40B4-BE49-F238E27FC236}">
                <a16:creationId xmlns:a16="http://schemas.microsoft.com/office/drawing/2014/main" id="{0D1D878C-57D9-3153-8DBE-ED7E14DE34B0}"/>
              </a:ext>
            </a:extLst>
          </p:cNvPr>
          <p:cNvGraphicFramePr>
            <a:graphicFrameLocks noChangeAspect="1"/>
          </p:cNvGraphicFramePr>
          <p:nvPr>
            <p:extLst>
              <p:ext uri="{D42A27DB-BD31-4B8C-83A1-F6EECF244321}">
                <p14:modId xmlns:p14="http://schemas.microsoft.com/office/powerpoint/2010/main" val="1808302038"/>
              </p:ext>
            </p:extLst>
          </p:nvPr>
        </p:nvGraphicFramePr>
        <p:xfrm>
          <a:off x="254069" y="4349257"/>
          <a:ext cx="11765653" cy="2508743"/>
        </p:xfrm>
        <a:graphic>
          <a:graphicData uri="http://schemas.openxmlformats.org/presentationml/2006/ole">
            <mc:AlternateContent xmlns:mc="http://schemas.openxmlformats.org/markup-compatibility/2006">
              <mc:Choice xmlns:v="urn:schemas-microsoft-com:vml" Requires="v">
                <p:oleObj name="Equation" r:id="rId4" imgW="6884941" imgH="771490" progId="Equation.DSMT4">
                  <p:embed/>
                </p:oleObj>
              </mc:Choice>
              <mc:Fallback>
                <p:oleObj name="Equation" r:id="rId4" imgW="6884941" imgH="771490" progId="Equation.DSMT4">
                  <p:embed/>
                  <p:pic>
                    <p:nvPicPr>
                      <p:cNvPr id="0" name=""/>
                      <p:cNvPicPr/>
                      <p:nvPr/>
                    </p:nvPicPr>
                    <p:blipFill>
                      <a:blip r:embed="rId5"/>
                      <a:stretch>
                        <a:fillRect/>
                      </a:stretch>
                    </p:blipFill>
                    <p:spPr>
                      <a:xfrm>
                        <a:off x="254069" y="4349257"/>
                        <a:ext cx="11765653" cy="2508743"/>
                      </a:xfrm>
                      <a:prstGeom prst="rect">
                        <a:avLst/>
                      </a:prstGeom>
                    </p:spPr>
                  </p:pic>
                </p:oleObj>
              </mc:Fallback>
            </mc:AlternateContent>
          </a:graphicData>
        </a:graphic>
      </p:graphicFrame>
    </p:spTree>
    <p:extLst>
      <p:ext uri="{BB962C8B-B14F-4D97-AF65-F5344CB8AC3E}">
        <p14:creationId xmlns:p14="http://schemas.microsoft.com/office/powerpoint/2010/main" val="2605644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7F56371-07A3-1B5D-913C-8CEAA16B3B46}"/>
              </a:ext>
            </a:extLst>
          </p:cNvPr>
          <p:cNvGraphicFramePr>
            <a:graphicFrameLocks noChangeAspect="1"/>
          </p:cNvGraphicFramePr>
          <p:nvPr>
            <p:extLst>
              <p:ext uri="{D42A27DB-BD31-4B8C-83A1-F6EECF244321}">
                <p14:modId xmlns:p14="http://schemas.microsoft.com/office/powerpoint/2010/main" val="2143821563"/>
              </p:ext>
            </p:extLst>
          </p:nvPr>
        </p:nvGraphicFramePr>
        <p:xfrm>
          <a:off x="168828" y="189602"/>
          <a:ext cx="11877398" cy="6330467"/>
        </p:xfrm>
        <a:graphic>
          <a:graphicData uri="http://schemas.openxmlformats.org/presentationml/2006/ole">
            <mc:AlternateContent xmlns:mc="http://schemas.openxmlformats.org/markup-compatibility/2006">
              <mc:Choice xmlns:v="urn:schemas-microsoft-com:vml" Requires="v">
                <p:oleObj name="Equation" r:id="rId2" imgW="7004840" imgH="2394408" progId="Equation.DSMT4">
                  <p:embed/>
                </p:oleObj>
              </mc:Choice>
              <mc:Fallback>
                <p:oleObj name="Equation" r:id="rId2" imgW="7004840" imgH="2394408" progId="Equation.DSMT4">
                  <p:embed/>
                  <p:pic>
                    <p:nvPicPr>
                      <p:cNvPr id="0" name=""/>
                      <p:cNvPicPr/>
                      <p:nvPr/>
                    </p:nvPicPr>
                    <p:blipFill>
                      <a:blip r:embed="rId3"/>
                      <a:stretch>
                        <a:fillRect/>
                      </a:stretch>
                    </p:blipFill>
                    <p:spPr>
                      <a:xfrm>
                        <a:off x="168828" y="189602"/>
                        <a:ext cx="11877398" cy="6330467"/>
                      </a:xfrm>
                      <a:prstGeom prst="rect">
                        <a:avLst/>
                      </a:prstGeom>
                    </p:spPr>
                  </p:pic>
                </p:oleObj>
              </mc:Fallback>
            </mc:AlternateContent>
          </a:graphicData>
        </a:graphic>
      </p:graphicFrame>
    </p:spTree>
    <p:extLst>
      <p:ext uri="{BB962C8B-B14F-4D97-AF65-F5344CB8AC3E}">
        <p14:creationId xmlns:p14="http://schemas.microsoft.com/office/powerpoint/2010/main" val="4053958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C1F3715-9896-4834-8CAD-1B04BDE57F91}"/>
              </a:ext>
            </a:extLst>
          </p:cNvPr>
          <p:cNvGraphicFramePr>
            <a:graphicFrameLocks noChangeAspect="1"/>
          </p:cNvGraphicFramePr>
          <p:nvPr>
            <p:extLst>
              <p:ext uri="{D42A27DB-BD31-4B8C-83A1-F6EECF244321}">
                <p14:modId xmlns:p14="http://schemas.microsoft.com/office/powerpoint/2010/main" val="1642385095"/>
              </p:ext>
            </p:extLst>
          </p:nvPr>
        </p:nvGraphicFramePr>
        <p:xfrm>
          <a:off x="173245" y="230602"/>
          <a:ext cx="11528425" cy="6011172"/>
        </p:xfrm>
        <a:graphic>
          <a:graphicData uri="http://schemas.openxmlformats.org/presentationml/2006/ole">
            <mc:AlternateContent xmlns:mc="http://schemas.openxmlformats.org/markup-compatibility/2006">
              <mc:Choice xmlns:v="urn:schemas-microsoft-com:vml" Requires="v">
                <p:oleObj name="Equation" r:id="rId2" imgW="7205303" imgH="1995089" progId="Equation.DSMT4">
                  <p:embed/>
                </p:oleObj>
              </mc:Choice>
              <mc:Fallback>
                <p:oleObj name="Equation" r:id="rId2" imgW="7205303" imgH="1995089" progId="Equation.DSMT4">
                  <p:embed/>
                  <p:pic>
                    <p:nvPicPr>
                      <p:cNvPr id="0" name=""/>
                      <p:cNvPicPr/>
                      <p:nvPr/>
                    </p:nvPicPr>
                    <p:blipFill>
                      <a:blip r:embed="rId3"/>
                      <a:stretch>
                        <a:fillRect/>
                      </a:stretch>
                    </p:blipFill>
                    <p:spPr>
                      <a:xfrm>
                        <a:off x="173245" y="230602"/>
                        <a:ext cx="11528425" cy="6011172"/>
                      </a:xfrm>
                      <a:prstGeom prst="rect">
                        <a:avLst/>
                      </a:prstGeom>
                    </p:spPr>
                  </p:pic>
                </p:oleObj>
              </mc:Fallback>
            </mc:AlternateContent>
          </a:graphicData>
        </a:graphic>
      </p:graphicFrame>
    </p:spTree>
    <p:extLst>
      <p:ext uri="{BB962C8B-B14F-4D97-AF65-F5344CB8AC3E}">
        <p14:creationId xmlns:p14="http://schemas.microsoft.com/office/powerpoint/2010/main" val="3168687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FCDD599-A8A4-6582-DBBD-2881372E0C8F}"/>
              </a:ext>
            </a:extLst>
          </p:cNvPr>
          <p:cNvGraphicFramePr>
            <a:graphicFrameLocks noChangeAspect="1"/>
          </p:cNvGraphicFramePr>
          <p:nvPr>
            <p:extLst>
              <p:ext uri="{D42A27DB-BD31-4B8C-83A1-F6EECF244321}">
                <p14:modId xmlns:p14="http://schemas.microsoft.com/office/powerpoint/2010/main" val="885575256"/>
              </p:ext>
            </p:extLst>
          </p:nvPr>
        </p:nvGraphicFramePr>
        <p:xfrm>
          <a:off x="505999" y="96425"/>
          <a:ext cx="11460714" cy="6529662"/>
        </p:xfrm>
        <a:graphic>
          <a:graphicData uri="http://schemas.openxmlformats.org/presentationml/2006/ole">
            <mc:AlternateContent xmlns:mc="http://schemas.openxmlformats.org/markup-compatibility/2006">
              <mc:Choice xmlns:v="urn:schemas-microsoft-com:vml" Requires="v">
                <p:oleObj name="Equation" r:id="rId2" imgW="7044933" imgH="2527138" progId="Equation.DSMT4">
                  <p:embed/>
                </p:oleObj>
              </mc:Choice>
              <mc:Fallback>
                <p:oleObj name="Equation" r:id="rId2" imgW="7044933" imgH="2527138" progId="Equation.DSMT4">
                  <p:embed/>
                  <p:pic>
                    <p:nvPicPr>
                      <p:cNvPr id="0" name=""/>
                      <p:cNvPicPr/>
                      <p:nvPr/>
                    </p:nvPicPr>
                    <p:blipFill>
                      <a:blip r:embed="rId3"/>
                      <a:stretch>
                        <a:fillRect/>
                      </a:stretch>
                    </p:blipFill>
                    <p:spPr>
                      <a:xfrm>
                        <a:off x="505999" y="96425"/>
                        <a:ext cx="11460714" cy="6529662"/>
                      </a:xfrm>
                      <a:prstGeom prst="rect">
                        <a:avLst/>
                      </a:prstGeom>
                    </p:spPr>
                  </p:pic>
                </p:oleObj>
              </mc:Fallback>
            </mc:AlternateContent>
          </a:graphicData>
        </a:graphic>
      </p:graphicFrame>
    </p:spTree>
    <p:extLst>
      <p:ext uri="{BB962C8B-B14F-4D97-AF65-F5344CB8AC3E}">
        <p14:creationId xmlns:p14="http://schemas.microsoft.com/office/powerpoint/2010/main" val="405064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24F34E-D0ED-B039-8C0B-087656D49AAB}"/>
              </a:ext>
            </a:extLst>
          </p:cNvPr>
          <p:cNvSpPr txBox="1"/>
          <p:nvPr/>
        </p:nvSpPr>
        <p:spPr>
          <a:xfrm>
            <a:off x="481084" y="761832"/>
            <a:ext cx="10491716" cy="1077218"/>
          </a:xfrm>
          <a:prstGeom prst="rect">
            <a:avLst/>
          </a:prstGeom>
          <a:noFill/>
        </p:spPr>
        <p:txBody>
          <a:bodyPr wrap="square">
            <a:spAutoFit/>
          </a:bodyPr>
          <a:lstStyle/>
          <a:p>
            <a:r>
              <a:rPr lang="en-US" sz="3200" dirty="0">
                <a:solidFill>
                  <a:srgbClr val="FF0000"/>
                </a:solidFill>
              </a:rPr>
              <a:t>A general first-order PDE in two variables can be written in the form:</a:t>
            </a:r>
          </a:p>
        </p:txBody>
      </p:sp>
      <p:graphicFrame>
        <p:nvGraphicFramePr>
          <p:cNvPr id="4" name="Object 3">
            <a:extLst>
              <a:ext uri="{FF2B5EF4-FFF2-40B4-BE49-F238E27FC236}">
                <a16:creationId xmlns:a16="http://schemas.microsoft.com/office/drawing/2014/main" id="{3D0C67A6-FC8A-8BC1-6C40-43125A9C8366}"/>
              </a:ext>
            </a:extLst>
          </p:cNvPr>
          <p:cNvGraphicFramePr>
            <a:graphicFrameLocks noChangeAspect="1"/>
          </p:cNvGraphicFramePr>
          <p:nvPr>
            <p:extLst>
              <p:ext uri="{D42A27DB-BD31-4B8C-83A1-F6EECF244321}">
                <p14:modId xmlns:p14="http://schemas.microsoft.com/office/powerpoint/2010/main" val="3018737213"/>
              </p:ext>
            </p:extLst>
          </p:nvPr>
        </p:nvGraphicFramePr>
        <p:xfrm>
          <a:off x="833437" y="2180360"/>
          <a:ext cx="10139363" cy="1028700"/>
        </p:xfrm>
        <a:graphic>
          <a:graphicData uri="http://schemas.openxmlformats.org/presentationml/2006/ole">
            <mc:AlternateContent xmlns:mc="http://schemas.openxmlformats.org/markup-compatibility/2006">
              <mc:Choice xmlns:v="urn:schemas-microsoft-com:vml" Requires="v">
                <p:oleObj name="Equation" r:id="rId2" imgW="3377880" imgH="431640" progId="Equation.DSMT4">
                  <p:embed/>
                </p:oleObj>
              </mc:Choice>
              <mc:Fallback>
                <p:oleObj name="Equation" r:id="rId2" imgW="3377880" imgH="431640" progId="Equation.DSMT4">
                  <p:embed/>
                  <p:pic>
                    <p:nvPicPr>
                      <p:cNvPr id="0" name=""/>
                      <p:cNvPicPr/>
                      <p:nvPr/>
                    </p:nvPicPr>
                    <p:blipFill>
                      <a:blip r:embed="rId3"/>
                      <a:stretch>
                        <a:fillRect/>
                      </a:stretch>
                    </p:blipFill>
                    <p:spPr>
                      <a:xfrm>
                        <a:off x="833437" y="2180360"/>
                        <a:ext cx="10139363" cy="10287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F458D65-2ED2-91DD-B165-26FB6A54F2B7}"/>
              </a:ext>
            </a:extLst>
          </p:cNvPr>
          <p:cNvSpPr txBox="1"/>
          <p:nvPr/>
        </p:nvSpPr>
        <p:spPr>
          <a:xfrm>
            <a:off x="481084" y="3429000"/>
            <a:ext cx="6093724" cy="646331"/>
          </a:xfrm>
          <a:prstGeom prst="rect">
            <a:avLst/>
          </a:prstGeom>
          <a:noFill/>
        </p:spPr>
        <p:txBody>
          <a:bodyPr wrap="square">
            <a:spAutoFit/>
          </a:bodyPr>
          <a:lstStyle/>
          <a:p>
            <a:r>
              <a:rPr lang="en-US" dirty="0"/>
              <a:t>Where:</a:t>
            </a:r>
          </a:p>
          <a:p>
            <a:endParaRPr lang="en-US" dirty="0"/>
          </a:p>
        </p:txBody>
      </p:sp>
      <p:graphicFrame>
        <p:nvGraphicFramePr>
          <p:cNvPr id="7" name="Object 6">
            <a:extLst>
              <a:ext uri="{FF2B5EF4-FFF2-40B4-BE49-F238E27FC236}">
                <a16:creationId xmlns:a16="http://schemas.microsoft.com/office/drawing/2014/main" id="{377B0F46-7D52-C3FF-9811-085FA366563F}"/>
              </a:ext>
            </a:extLst>
          </p:cNvPr>
          <p:cNvGraphicFramePr>
            <a:graphicFrameLocks noChangeAspect="1"/>
          </p:cNvGraphicFramePr>
          <p:nvPr>
            <p:extLst>
              <p:ext uri="{D42A27DB-BD31-4B8C-83A1-F6EECF244321}">
                <p14:modId xmlns:p14="http://schemas.microsoft.com/office/powerpoint/2010/main" val="573369692"/>
              </p:ext>
            </p:extLst>
          </p:nvPr>
        </p:nvGraphicFramePr>
        <p:xfrm>
          <a:off x="499256" y="3994674"/>
          <a:ext cx="7907765" cy="1791977"/>
        </p:xfrm>
        <a:graphic>
          <a:graphicData uri="http://schemas.openxmlformats.org/presentationml/2006/ole">
            <mc:AlternateContent xmlns:mc="http://schemas.openxmlformats.org/markup-compatibility/2006">
              <mc:Choice xmlns:v="urn:schemas-microsoft-com:vml" Requires="v">
                <p:oleObj name="Equation" r:id="rId4" imgW="4563358" imgH="851052" progId="Equation.DSMT4">
                  <p:embed/>
                </p:oleObj>
              </mc:Choice>
              <mc:Fallback>
                <p:oleObj name="Equation" r:id="rId4" imgW="4563358" imgH="851052" progId="Equation.DSMT4">
                  <p:embed/>
                  <p:pic>
                    <p:nvPicPr>
                      <p:cNvPr id="0" name=""/>
                      <p:cNvPicPr/>
                      <p:nvPr/>
                    </p:nvPicPr>
                    <p:blipFill>
                      <a:blip r:embed="rId5"/>
                      <a:stretch>
                        <a:fillRect/>
                      </a:stretch>
                    </p:blipFill>
                    <p:spPr>
                      <a:xfrm>
                        <a:off x="499256" y="3994674"/>
                        <a:ext cx="7907765" cy="1791977"/>
                      </a:xfrm>
                      <a:prstGeom prst="rect">
                        <a:avLst/>
                      </a:prstGeom>
                    </p:spPr>
                  </p:pic>
                </p:oleObj>
              </mc:Fallback>
            </mc:AlternateContent>
          </a:graphicData>
        </a:graphic>
      </p:graphicFrame>
    </p:spTree>
    <p:extLst>
      <p:ext uri="{BB962C8B-B14F-4D97-AF65-F5344CB8AC3E}">
        <p14:creationId xmlns:p14="http://schemas.microsoft.com/office/powerpoint/2010/main" val="515647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E6DAD3-EFD2-5F67-FCFF-111AC15C96F0}"/>
              </a:ext>
            </a:extLst>
          </p:cNvPr>
          <p:cNvSpPr txBox="1"/>
          <p:nvPr/>
        </p:nvSpPr>
        <p:spPr>
          <a:xfrm>
            <a:off x="636105" y="0"/>
            <a:ext cx="10601739" cy="1883657"/>
          </a:xfrm>
          <a:prstGeom prst="rect">
            <a:avLst/>
          </a:prstGeom>
          <a:noFill/>
        </p:spPr>
        <p:txBody>
          <a:bodyPr wrap="square">
            <a:spAutoFit/>
          </a:bodyPr>
          <a:lstStyle/>
          <a:p>
            <a:pPr marL="0" marR="0" algn="ctr">
              <a:lnSpc>
                <a:spcPct val="115000"/>
              </a:lnSpc>
              <a:spcBef>
                <a:spcPts val="0"/>
              </a:spcBef>
              <a:spcAft>
                <a:spcPts val="1000"/>
              </a:spcAft>
            </a:pPr>
            <a:r>
              <a:rPr lang="en-GB"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SECTION TWO</a:t>
            </a:r>
          </a:p>
          <a:p>
            <a:pPr marL="0" marR="0" algn="ctr">
              <a:lnSpc>
                <a:spcPct val="115000"/>
              </a:lnSpc>
              <a:spcBef>
                <a:spcPts val="0"/>
              </a:spcBef>
              <a:spcAft>
                <a:spcPts val="1000"/>
              </a:spcAft>
            </a:pP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2.0 PARTIAL DIFFERENTIAL EQUATIONS OF SECOND AND HIGHER ORDERS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F8A16E66-2BE4-16F1-186C-87C71168D512}"/>
              </a:ext>
            </a:extLst>
          </p:cNvPr>
          <p:cNvGraphicFramePr>
            <a:graphicFrameLocks noChangeAspect="1"/>
          </p:cNvGraphicFramePr>
          <p:nvPr>
            <p:extLst>
              <p:ext uri="{D42A27DB-BD31-4B8C-83A1-F6EECF244321}">
                <p14:modId xmlns:p14="http://schemas.microsoft.com/office/powerpoint/2010/main" val="3072315854"/>
              </p:ext>
            </p:extLst>
          </p:nvPr>
        </p:nvGraphicFramePr>
        <p:xfrm>
          <a:off x="330200" y="1752600"/>
          <a:ext cx="11729278" cy="4767470"/>
        </p:xfrm>
        <a:graphic>
          <a:graphicData uri="http://schemas.openxmlformats.org/presentationml/2006/ole">
            <mc:AlternateContent xmlns:mc="http://schemas.openxmlformats.org/markup-compatibility/2006">
              <mc:Choice xmlns:v="urn:schemas-microsoft-com:vml" Requires="v">
                <p:oleObj name="Equation" r:id="rId2" imgW="6044133" imgH="1676086" progId="Equation.DSMT4">
                  <p:embed/>
                </p:oleObj>
              </mc:Choice>
              <mc:Fallback>
                <p:oleObj name="Equation" r:id="rId2" imgW="6044133" imgH="1676086" progId="Equation.DSMT4">
                  <p:embed/>
                  <p:pic>
                    <p:nvPicPr>
                      <p:cNvPr id="0" name=""/>
                      <p:cNvPicPr/>
                      <p:nvPr/>
                    </p:nvPicPr>
                    <p:blipFill>
                      <a:blip r:embed="rId3"/>
                      <a:stretch>
                        <a:fillRect/>
                      </a:stretch>
                    </p:blipFill>
                    <p:spPr>
                      <a:xfrm>
                        <a:off x="330200" y="1752600"/>
                        <a:ext cx="11729278" cy="4767470"/>
                      </a:xfrm>
                      <a:prstGeom prst="rect">
                        <a:avLst/>
                      </a:prstGeom>
                    </p:spPr>
                  </p:pic>
                </p:oleObj>
              </mc:Fallback>
            </mc:AlternateContent>
          </a:graphicData>
        </a:graphic>
      </p:graphicFrame>
    </p:spTree>
    <p:extLst>
      <p:ext uri="{BB962C8B-B14F-4D97-AF65-F5344CB8AC3E}">
        <p14:creationId xmlns:p14="http://schemas.microsoft.com/office/powerpoint/2010/main" val="4164058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8AC45F0-0471-B013-94FE-AFBE844458A7}"/>
              </a:ext>
            </a:extLst>
          </p:cNvPr>
          <p:cNvGraphicFramePr>
            <a:graphicFrameLocks noChangeAspect="1"/>
          </p:cNvGraphicFramePr>
          <p:nvPr>
            <p:extLst>
              <p:ext uri="{D42A27DB-BD31-4B8C-83A1-F6EECF244321}">
                <p14:modId xmlns:p14="http://schemas.microsoft.com/office/powerpoint/2010/main" val="2862807002"/>
              </p:ext>
            </p:extLst>
          </p:nvPr>
        </p:nvGraphicFramePr>
        <p:xfrm>
          <a:off x="350838" y="162408"/>
          <a:ext cx="11523110" cy="6543191"/>
        </p:xfrm>
        <a:graphic>
          <a:graphicData uri="http://schemas.openxmlformats.org/presentationml/2006/ole">
            <mc:AlternateContent xmlns:mc="http://schemas.openxmlformats.org/markup-compatibility/2006">
              <mc:Choice xmlns:v="urn:schemas-microsoft-com:vml" Requires="v">
                <p:oleObj name="Equation" r:id="rId2" imgW="6004419" imgH="2819746" progId="Equation.DSMT4">
                  <p:embed/>
                </p:oleObj>
              </mc:Choice>
              <mc:Fallback>
                <p:oleObj name="Equation" r:id="rId2" imgW="6004419" imgH="2819746" progId="Equation.DSMT4">
                  <p:embed/>
                  <p:pic>
                    <p:nvPicPr>
                      <p:cNvPr id="0" name=""/>
                      <p:cNvPicPr/>
                      <p:nvPr/>
                    </p:nvPicPr>
                    <p:blipFill>
                      <a:blip r:embed="rId3"/>
                      <a:stretch>
                        <a:fillRect/>
                      </a:stretch>
                    </p:blipFill>
                    <p:spPr>
                      <a:xfrm>
                        <a:off x="350838" y="162408"/>
                        <a:ext cx="11523110" cy="6543191"/>
                      </a:xfrm>
                      <a:prstGeom prst="rect">
                        <a:avLst/>
                      </a:prstGeom>
                    </p:spPr>
                  </p:pic>
                </p:oleObj>
              </mc:Fallback>
            </mc:AlternateContent>
          </a:graphicData>
        </a:graphic>
      </p:graphicFrame>
    </p:spTree>
    <p:extLst>
      <p:ext uri="{BB962C8B-B14F-4D97-AF65-F5344CB8AC3E}">
        <p14:creationId xmlns:p14="http://schemas.microsoft.com/office/powerpoint/2010/main" val="3300322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08C21DF4-73A6-14B2-6118-D663173B183B}"/>
              </a:ext>
            </a:extLst>
          </p:cNvPr>
          <p:cNvGraphicFramePr>
            <a:graphicFrameLocks noChangeAspect="1"/>
          </p:cNvGraphicFramePr>
          <p:nvPr>
            <p:extLst>
              <p:ext uri="{D42A27DB-BD31-4B8C-83A1-F6EECF244321}">
                <p14:modId xmlns:p14="http://schemas.microsoft.com/office/powerpoint/2010/main" val="16115374"/>
              </p:ext>
            </p:extLst>
          </p:nvPr>
        </p:nvGraphicFramePr>
        <p:xfrm>
          <a:off x="183460" y="269323"/>
          <a:ext cx="11770001" cy="4726747"/>
        </p:xfrm>
        <a:graphic>
          <a:graphicData uri="http://schemas.openxmlformats.org/presentationml/2006/ole">
            <mc:AlternateContent xmlns:mc="http://schemas.openxmlformats.org/markup-compatibility/2006">
              <mc:Choice xmlns:v="urn:schemas-microsoft-com:vml" Requires="v">
                <p:oleObj name="Equation" r:id="rId2" imgW="6151172" imgH="2021861" progId="Equation.DSMT4">
                  <p:embed/>
                </p:oleObj>
              </mc:Choice>
              <mc:Fallback>
                <p:oleObj name="Equation" r:id="rId2" imgW="6151172" imgH="2021861" progId="Equation.DSMT4">
                  <p:embed/>
                  <p:pic>
                    <p:nvPicPr>
                      <p:cNvPr id="0" name=""/>
                      <p:cNvPicPr/>
                      <p:nvPr/>
                    </p:nvPicPr>
                    <p:blipFill>
                      <a:blip r:embed="rId3"/>
                      <a:stretch>
                        <a:fillRect/>
                      </a:stretch>
                    </p:blipFill>
                    <p:spPr>
                      <a:xfrm>
                        <a:off x="183460" y="269323"/>
                        <a:ext cx="11770001" cy="4726747"/>
                      </a:xfrm>
                      <a:prstGeom prst="rect">
                        <a:avLst/>
                      </a:prstGeom>
                    </p:spPr>
                  </p:pic>
                </p:oleObj>
              </mc:Fallback>
            </mc:AlternateContent>
          </a:graphicData>
        </a:graphic>
      </p:graphicFrame>
    </p:spTree>
    <p:extLst>
      <p:ext uri="{BB962C8B-B14F-4D97-AF65-F5344CB8AC3E}">
        <p14:creationId xmlns:p14="http://schemas.microsoft.com/office/powerpoint/2010/main" val="1827609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77730A2-29BC-FB52-3160-4869801B8E02}"/>
              </a:ext>
            </a:extLst>
          </p:cNvPr>
          <p:cNvGraphicFramePr>
            <a:graphicFrameLocks noChangeAspect="1"/>
          </p:cNvGraphicFramePr>
          <p:nvPr>
            <p:extLst>
              <p:ext uri="{D42A27DB-BD31-4B8C-83A1-F6EECF244321}">
                <p14:modId xmlns:p14="http://schemas.microsoft.com/office/powerpoint/2010/main" val="1286180602"/>
              </p:ext>
            </p:extLst>
          </p:nvPr>
        </p:nvGraphicFramePr>
        <p:xfrm>
          <a:off x="142945" y="79512"/>
          <a:ext cx="11598481" cy="2357299"/>
        </p:xfrm>
        <a:graphic>
          <a:graphicData uri="http://schemas.openxmlformats.org/presentationml/2006/ole">
            <mc:AlternateContent xmlns:mc="http://schemas.openxmlformats.org/markup-compatibility/2006">
              <mc:Choice xmlns:v="urn:schemas-microsoft-com:vml" Requires="v">
                <p:oleObj name="Equation" r:id="rId2" imgW="6498010" imgH="757915" progId="Equation.DSMT4">
                  <p:embed/>
                </p:oleObj>
              </mc:Choice>
              <mc:Fallback>
                <p:oleObj name="Equation" r:id="rId2" imgW="6498010" imgH="757915" progId="Equation.DSMT4">
                  <p:embed/>
                  <p:pic>
                    <p:nvPicPr>
                      <p:cNvPr id="0" name=""/>
                      <p:cNvPicPr/>
                      <p:nvPr/>
                    </p:nvPicPr>
                    <p:blipFill>
                      <a:blip r:embed="rId3"/>
                      <a:stretch>
                        <a:fillRect/>
                      </a:stretch>
                    </p:blipFill>
                    <p:spPr>
                      <a:xfrm>
                        <a:off x="142945" y="79512"/>
                        <a:ext cx="11598481" cy="2357299"/>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7CE66392-FFD8-31CE-DFD2-43224748544C}"/>
              </a:ext>
            </a:extLst>
          </p:cNvPr>
          <p:cNvGraphicFramePr>
            <a:graphicFrameLocks noChangeAspect="1"/>
          </p:cNvGraphicFramePr>
          <p:nvPr>
            <p:extLst>
              <p:ext uri="{D42A27DB-BD31-4B8C-83A1-F6EECF244321}">
                <p14:modId xmlns:p14="http://schemas.microsoft.com/office/powerpoint/2010/main" val="3362270248"/>
              </p:ext>
            </p:extLst>
          </p:nvPr>
        </p:nvGraphicFramePr>
        <p:xfrm>
          <a:off x="142945" y="2436811"/>
          <a:ext cx="11906110" cy="4341677"/>
        </p:xfrm>
        <a:graphic>
          <a:graphicData uri="http://schemas.openxmlformats.org/presentationml/2006/ole">
            <mc:AlternateContent xmlns:mc="http://schemas.openxmlformats.org/markup-compatibility/2006">
              <mc:Choice xmlns:v="urn:schemas-microsoft-com:vml" Requires="v">
                <p:oleObj name="Equation" r:id="rId4" imgW="6764663" imgH="1303538" progId="Equation.DSMT4">
                  <p:embed/>
                </p:oleObj>
              </mc:Choice>
              <mc:Fallback>
                <p:oleObj name="Equation" r:id="rId4" imgW="6764663" imgH="1303538" progId="Equation.DSMT4">
                  <p:embed/>
                  <p:pic>
                    <p:nvPicPr>
                      <p:cNvPr id="0" name=""/>
                      <p:cNvPicPr/>
                      <p:nvPr/>
                    </p:nvPicPr>
                    <p:blipFill>
                      <a:blip r:embed="rId5"/>
                      <a:stretch>
                        <a:fillRect/>
                      </a:stretch>
                    </p:blipFill>
                    <p:spPr>
                      <a:xfrm>
                        <a:off x="142945" y="2436811"/>
                        <a:ext cx="11906110" cy="4341677"/>
                      </a:xfrm>
                      <a:prstGeom prst="rect">
                        <a:avLst/>
                      </a:prstGeom>
                    </p:spPr>
                  </p:pic>
                </p:oleObj>
              </mc:Fallback>
            </mc:AlternateContent>
          </a:graphicData>
        </a:graphic>
      </p:graphicFrame>
    </p:spTree>
    <p:extLst>
      <p:ext uri="{BB962C8B-B14F-4D97-AF65-F5344CB8AC3E}">
        <p14:creationId xmlns:p14="http://schemas.microsoft.com/office/powerpoint/2010/main" val="687962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21672832-85FA-3269-62DF-D6E90DECCAD7}"/>
              </a:ext>
            </a:extLst>
          </p:cNvPr>
          <p:cNvGraphicFramePr>
            <a:graphicFrameLocks noChangeAspect="1"/>
          </p:cNvGraphicFramePr>
          <p:nvPr>
            <p:extLst>
              <p:ext uri="{D42A27DB-BD31-4B8C-83A1-F6EECF244321}">
                <p14:modId xmlns:p14="http://schemas.microsoft.com/office/powerpoint/2010/main" val="3514548745"/>
              </p:ext>
            </p:extLst>
          </p:nvPr>
        </p:nvGraphicFramePr>
        <p:xfrm>
          <a:off x="228118" y="204443"/>
          <a:ext cx="11804856" cy="6289122"/>
        </p:xfrm>
        <a:graphic>
          <a:graphicData uri="http://schemas.openxmlformats.org/presentationml/2006/ole">
            <mc:AlternateContent xmlns:mc="http://schemas.openxmlformats.org/markup-compatibility/2006">
              <mc:Choice xmlns:v="urn:schemas-microsoft-com:vml" Requires="v">
                <p:oleObj name="Equation" r:id="rId2" imgW="6911417" imgH="1782420" progId="Equation.DSMT4">
                  <p:embed/>
                </p:oleObj>
              </mc:Choice>
              <mc:Fallback>
                <p:oleObj name="Equation" r:id="rId2" imgW="6911417" imgH="1782420" progId="Equation.DSMT4">
                  <p:embed/>
                  <p:pic>
                    <p:nvPicPr>
                      <p:cNvPr id="0" name=""/>
                      <p:cNvPicPr/>
                      <p:nvPr/>
                    </p:nvPicPr>
                    <p:blipFill>
                      <a:blip r:embed="rId3"/>
                      <a:stretch>
                        <a:fillRect/>
                      </a:stretch>
                    </p:blipFill>
                    <p:spPr>
                      <a:xfrm>
                        <a:off x="228118" y="204443"/>
                        <a:ext cx="11804856" cy="6289122"/>
                      </a:xfrm>
                      <a:prstGeom prst="rect">
                        <a:avLst/>
                      </a:prstGeom>
                    </p:spPr>
                  </p:pic>
                </p:oleObj>
              </mc:Fallback>
            </mc:AlternateContent>
          </a:graphicData>
        </a:graphic>
      </p:graphicFrame>
    </p:spTree>
    <p:extLst>
      <p:ext uri="{BB962C8B-B14F-4D97-AF65-F5344CB8AC3E}">
        <p14:creationId xmlns:p14="http://schemas.microsoft.com/office/powerpoint/2010/main" val="903588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CA28977-77DD-4BE7-D227-358F4625DD3F}"/>
              </a:ext>
            </a:extLst>
          </p:cNvPr>
          <p:cNvGraphicFramePr>
            <a:graphicFrameLocks noChangeAspect="1"/>
          </p:cNvGraphicFramePr>
          <p:nvPr>
            <p:extLst>
              <p:ext uri="{D42A27DB-BD31-4B8C-83A1-F6EECF244321}">
                <p14:modId xmlns:p14="http://schemas.microsoft.com/office/powerpoint/2010/main" val="948486474"/>
              </p:ext>
            </p:extLst>
          </p:nvPr>
        </p:nvGraphicFramePr>
        <p:xfrm>
          <a:off x="191604" y="150744"/>
          <a:ext cx="12000396" cy="6528352"/>
        </p:xfrm>
        <a:graphic>
          <a:graphicData uri="http://schemas.openxmlformats.org/presentationml/2006/ole">
            <mc:AlternateContent xmlns:mc="http://schemas.openxmlformats.org/markup-compatibility/2006">
              <mc:Choice xmlns:v="urn:schemas-microsoft-com:vml" Requires="v">
                <p:oleObj name="Equation" r:id="rId2" imgW="5764242" imgH="2208135" progId="Equation.DSMT4">
                  <p:embed/>
                </p:oleObj>
              </mc:Choice>
              <mc:Fallback>
                <p:oleObj name="Equation" r:id="rId2" imgW="5764242" imgH="2208135" progId="Equation.DSMT4">
                  <p:embed/>
                  <p:pic>
                    <p:nvPicPr>
                      <p:cNvPr id="0" name=""/>
                      <p:cNvPicPr/>
                      <p:nvPr/>
                    </p:nvPicPr>
                    <p:blipFill>
                      <a:blip r:embed="rId3"/>
                      <a:stretch>
                        <a:fillRect/>
                      </a:stretch>
                    </p:blipFill>
                    <p:spPr>
                      <a:xfrm>
                        <a:off x="191604" y="150744"/>
                        <a:ext cx="12000396" cy="6528352"/>
                      </a:xfrm>
                      <a:prstGeom prst="rect">
                        <a:avLst/>
                      </a:prstGeom>
                    </p:spPr>
                  </p:pic>
                </p:oleObj>
              </mc:Fallback>
            </mc:AlternateContent>
          </a:graphicData>
        </a:graphic>
      </p:graphicFrame>
    </p:spTree>
    <p:extLst>
      <p:ext uri="{BB962C8B-B14F-4D97-AF65-F5344CB8AC3E}">
        <p14:creationId xmlns:p14="http://schemas.microsoft.com/office/powerpoint/2010/main" val="2693318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DB0B43B-F278-584A-C247-2CD13AF60A45}"/>
              </a:ext>
            </a:extLst>
          </p:cNvPr>
          <p:cNvGraphicFramePr>
            <a:graphicFrameLocks noChangeAspect="1"/>
          </p:cNvGraphicFramePr>
          <p:nvPr>
            <p:extLst>
              <p:ext uri="{D42A27DB-BD31-4B8C-83A1-F6EECF244321}">
                <p14:modId xmlns:p14="http://schemas.microsoft.com/office/powerpoint/2010/main" val="2054627849"/>
              </p:ext>
            </p:extLst>
          </p:nvPr>
        </p:nvGraphicFramePr>
        <p:xfrm>
          <a:off x="409230" y="124722"/>
          <a:ext cx="11650248" cy="6514617"/>
        </p:xfrm>
        <a:graphic>
          <a:graphicData uri="http://schemas.openxmlformats.org/presentationml/2006/ole">
            <mc:AlternateContent xmlns:mc="http://schemas.openxmlformats.org/markup-compatibility/2006">
              <mc:Choice xmlns:v="urn:schemas-microsoft-com:vml" Requires="v">
                <p:oleObj name="Equation" r:id="rId2" imgW="6097464" imgH="2154967" progId="Equation.DSMT4">
                  <p:embed/>
                </p:oleObj>
              </mc:Choice>
              <mc:Fallback>
                <p:oleObj name="Equation" r:id="rId2" imgW="6097464" imgH="2154967" progId="Equation.DSMT4">
                  <p:embed/>
                  <p:pic>
                    <p:nvPicPr>
                      <p:cNvPr id="0" name=""/>
                      <p:cNvPicPr/>
                      <p:nvPr/>
                    </p:nvPicPr>
                    <p:blipFill>
                      <a:blip r:embed="rId3"/>
                      <a:stretch>
                        <a:fillRect/>
                      </a:stretch>
                    </p:blipFill>
                    <p:spPr>
                      <a:xfrm>
                        <a:off x="409230" y="124722"/>
                        <a:ext cx="11650248" cy="6514617"/>
                      </a:xfrm>
                      <a:prstGeom prst="rect">
                        <a:avLst/>
                      </a:prstGeom>
                    </p:spPr>
                  </p:pic>
                </p:oleObj>
              </mc:Fallback>
            </mc:AlternateContent>
          </a:graphicData>
        </a:graphic>
      </p:graphicFrame>
    </p:spTree>
    <p:extLst>
      <p:ext uri="{BB962C8B-B14F-4D97-AF65-F5344CB8AC3E}">
        <p14:creationId xmlns:p14="http://schemas.microsoft.com/office/powerpoint/2010/main" val="1007118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A36DA46-5237-2D85-429D-DE06C7BCF6A1}"/>
              </a:ext>
            </a:extLst>
          </p:cNvPr>
          <p:cNvGraphicFramePr>
            <a:graphicFrameLocks noChangeAspect="1"/>
          </p:cNvGraphicFramePr>
          <p:nvPr>
            <p:extLst>
              <p:ext uri="{D42A27DB-BD31-4B8C-83A1-F6EECF244321}">
                <p14:modId xmlns:p14="http://schemas.microsoft.com/office/powerpoint/2010/main" val="3637550801"/>
              </p:ext>
            </p:extLst>
          </p:nvPr>
        </p:nvGraphicFramePr>
        <p:xfrm>
          <a:off x="439048" y="16566"/>
          <a:ext cx="11593926" cy="3412434"/>
        </p:xfrm>
        <a:graphic>
          <a:graphicData uri="http://schemas.openxmlformats.org/presentationml/2006/ole">
            <mc:AlternateContent xmlns:mc="http://schemas.openxmlformats.org/markup-compatibility/2006">
              <mc:Choice xmlns:v="urn:schemas-microsoft-com:vml" Requires="v">
                <p:oleObj name="Equation" r:id="rId2" imgW="5030095" imgH="1064098" progId="Equation.DSMT4">
                  <p:embed/>
                </p:oleObj>
              </mc:Choice>
              <mc:Fallback>
                <p:oleObj name="Equation" r:id="rId2" imgW="5030095" imgH="1064098" progId="Equation.DSMT4">
                  <p:embed/>
                  <p:pic>
                    <p:nvPicPr>
                      <p:cNvPr id="0" name=""/>
                      <p:cNvPicPr/>
                      <p:nvPr/>
                    </p:nvPicPr>
                    <p:blipFill>
                      <a:blip r:embed="rId3"/>
                      <a:stretch>
                        <a:fillRect/>
                      </a:stretch>
                    </p:blipFill>
                    <p:spPr>
                      <a:xfrm>
                        <a:off x="439048" y="16566"/>
                        <a:ext cx="11593926" cy="3412434"/>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8DF2B4C8-5AAF-2119-E93A-D66A00A69716}"/>
              </a:ext>
            </a:extLst>
          </p:cNvPr>
          <p:cNvGraphicFramePr>
            <a:graphicFrameLocks noChangeAspect="1"/>
          </p:cNvGraphicFramePr>
          <p:nvPr>
            <p:extLst>
              <p:ext uri="{D42A27DB-BD31-4B8C-83A1-F6EECF244321}">
                <p14:modId xmlns:p14="http://schemas.microsoft.com/office/powerpoint/2010/main" val="2488248111"/>
              </p:ext>
            </p:extLst>
          </p:nvPr>
        </p:nvGraphicFramePr>
        <p:xfrm>
          <a:off x="292583" y="3074021"/>
          <a:ext cx="11740391" cy="3671335"/>
        </p:xfrm>
        <a:graphic>
          <a:graphicData uri="http://schemas.openxmlformats.org/presentationml/2006/ole">
            <mc:AlternateContent xmlns:mc="http://schemas.openxmlformats.org/markup-compatibility/2006">
              <mc:Choice xmlns:v="urn:schemas-microsoft-com:vml" Requires="v">
                <p:oleObj name="Equation" r:id="rId4" imgW="5457118" imgH="1423070" progId="Equation.DSMT4">
                  <p:embed/>
                </p:oleObj>
              </mc:Choice>
              <mc:Fallback>
                <p:oleObj name="Equation" r:id="rId4" imgW="5457118" imgH="1423070" progId="Equation.DSMT4">
                  <p:embed/>
                  <p:pic>
                    <p:nvPicPr>
                      <p:cNvPr id="0" name=""/>
                      <p:cNvPicPr/>
                      <p:nvPr/>
                    </p:nvPicPr>
                    <p:blipFill>
                      <a:blip r:embed="rId5"/>
                      <a:stretch>
                        <a:fillRect/>
                      </a:stretch>
                    </p:blipFill>
                    <p:spPr>
                      <a:xfrm>
                        <a:off x="292583" y="3074021"/>
                        <a:ext cx="11740391" cy="3671335"/>
                      </a:xfrm>
                      <a:prstGeom prst="rect">
                        <a:avLst/>
                      </a:prstGeom>
                    </p:spPr>
                  </p:pic>
                </p:oleObj>
              </mc:Fallback>
            </mc:AlternateContent>
          </a:graphicData>
        </a:graphic>
      </p:graphicFrame>
    </p:spTree>
    <p:extLst>
      <p:ext uri="{BB962C8B-B14F-4D97-AF65-F5344CB8AC3E}">
        <p14:creationId xmlns:p14="http://schemas.microsoft.com/office/powerpoint/2010/main" val="1954983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9BD4F8D-9C0B-E57F-584F-F4B5BD88DEA6}"/>
              </a:ext>
            </a:extLst>
          </p:cNvPr>
          <p:cNvGraphicFramePr>
            <a:graphicFrameLocks noChangeAspect="1"/>
          </p:cNvGraphicFramePr>
          <p:nvPr>
            <p:extLst>
              <p:ext uri="{D42A27DB-BD31-4B8C-83A1-F6EECF244321}">
                <p14:modId xmlns:p14="http://schemas.microsoft.com/office/powerpoint/2010/main" val="2401256630"/>
              </p:ext>
            </p:extLst>
          </p:nvPr>
        </p:nvGraphicFramePr>
        <p:xfrm>
          <a:off x="104775" y="254276"/>
          <a:ext cx="11875190" cy="6603724"/>
        </p:xfrm>
        <a:graphic>
          <a:graphicData uri="http://schemas.openxmlformats.org/presentationml/2006/ole">
            <mc:AlternateContent xmlns:mc="http://schemas.openxmlformats.org/markup-compatibility/2006">
              <mc:Choice xmlns:v="urn:schemas-microsoft-com:vml" Requires="v">
                <p:oleObj name="Equation" r:id="rId2" imgW="5990802" imgH="3006019" progId="Equation.DSMT4">
                  <p:embed/>
                </p:oleObj>
              </mc:Choice>
              <mc:Fallback>
                <p:oleObj name="Equation" r:id="rId2" imgW="5990802" imgH="3006019" progId="Equation.DSMT4">
                  <p:embed/>
                  <p:pic>
                    <p:nvPicPr>
                      <p:cNvPr id="0" name=""/>
                      <p:cNvPicPr/>
                      <p:nvPr/>
                    </p:nvPicPr>
                    <p:blipFill>
                      <a:blip r:embed="rId3"/>
                      <a:stretch>
                        <a:fillRect/>
                      </a:stretch>
                    </p:blipFill>
                    <p:spPr>
                      <a:xfrm>
                        <a:off x="104775" y="254276"/>
                        <a:ext cx="11875190" cy="6603724"/>
                      </a:xfrm>
                      <a:prstGeom prst="rect">
                        <a:avLst/>
                      </a:prstGeom>
                    </p:spPr>
                  </p:pic>
                </p:oleObj>
              </mc:Fallback>
            </mc:AlternateContent>
          </a:graphicData>
        </a:graphic>
      </p:graphicFrame>
    </p:spTree>
    <p:extLst>
      <p:ext uri="{BB962C8B-B14F-4D97-AF65-F5344CB8AC3E}">
        <p14:creationId xmlns:p14="http://schemas.microsoft.com/office/powerpoint/2010/main" val="788375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CA100D5-0F20-71C0-F5EA-479532407FA2}"/>
              </a:ext>
            </a:extLst>
          </p:cNvPr>
          <p:cNvGraphicFramePr>
            <a:graphicFrameLocks noChangeAspect="1"/>
          </p:cNvGraphicFramePr>
          <p:nvPr>
            <p:extLst>
              <p:ext uri="{D42A27DB-BD31-4B8C-83A1-F6EECF244321}">
                <p14:modId xmlns:p14="http://schemas.microsoft.com/office/powerpoint/2010/main" val="485016496"/>
              </p:ext>
            </p:extLst>
          </p:nvPr>
        </p:nvGraphicFramePr>
        <p:xfrm>
          <a:off x="182839" y="142875"/>
          <a:ext cx="11903144" cy="6715125"/>
        </p:xfrm>
        <a:graphic>
          <a:graphicData uri="http://schemas.openxmlformats.org/presentationml/2006/ole">
            <mc:AlternateContent xmlns:mc="http://schemas.openxmlformats.org/markup-compatibility/2006">
              <mc:Choice xmlns:v="urn:schemas-microsoft-com:vml" Requires="v">
                <p:oleObj name="Equation" r:id="rId2" imgW="6658002" imgH="3285430" progId="Equation.DSMT4">
                  <p:embed/>
                </p:oleObj>
              </mc:Choice>
              <mc:Fallback>
                <p:oleObj name="Equation" r:id="rId2" imgW="6658002" imgH="3285430" progId="Equation.DSMT4">
                  <p:embed/>
                  <p:pic>
                    <p:nvPicPr>
                      <p:cNvPr id="0" name=""/>
                      <p:cNvPicPr/>
                      <p:nvPr/>
                    </p:nvPicPr>
                    <p:blipFill>
                      <a:blip r:embed="rId3"/>
                      <a:stretch>
                        <a:fillRect/>
                      </a:stretch>
                    </p:blipFill>
                    <p:spPr>
                      <a:xfrm>
                        <a:off x="182839" y="142875"/>
                        <a:ext cx="11903144" cy="6715125"/>
                      </a:xfrm>
                      <a:prstGeom prst="rect">
                        <a:avLst/>
                      </a:prstGeom>
                    </p:spPr>
                  </p:pic>
                </p:oleObj>
              </mc:Fallback>
            </mc:AlternateContent>
          </a:graphicData>
        </a:graphic>
      </p:graphicFrame>
    </p:spTree>
    <p:extLst>
      <p:ext uri="{BB962C8B-B14F-4D97-AF65-F5344CB8AC3E}">
        <p14:creationId xmlns:p14="http://schemas.microsoft.com/office/powerpoint/2010/main" val="346150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278026-29CE-56D9-DC7E-B938B3CE8540}"/>
              </a:ext>
            </a:extLst>
          </p:cNvPr>
          <p:cNvSpPr txBox="1"/>
          <p:nvPr/>
        </p:nvSpPr>
        <p:spPr>
          <a:xfrm>
            <a:off x="3167271" y="477943"/>
            <a:ext cx="5539408" cy="584775"/>
          </a:xfrm>
          <a:prstGeom prst="rect">
            <a:avLst/>
          </a:prstGeom>
          <a:noFill/>
        </p:spPr>
        <p:txBody>
          <a:bodyPr wrap="square">
            <a:spAutoFit/>
          </a:bodyPr>
          <a:lstStyle/>
          <a:p>
            <a:r>
              <a:rPr lang="en-US" sz="3200" dirty="0">
                <a:solidFill>
                  <a:srgbClr val="FF0000"/>
                </a:solidFill>
              </a:rPr>
              <a:t>Types of First-Order PDEs</a:t>
            </a:r>
          </a:p>
        </p:txBody>
      </p:sp>
      <p:sp>
        <p:nvSpPr>
          <p:cNvPr id="5" name="TextBox 4">
            <a:extLst>
              <a:ext uri="{FF2B5EF4-FFF2-40B4-BE49-F238E27FC236}">
                <a16:creationId xmlns:a16="http://schemas.microsoft.com/office/drawing/2014/main" id="{14DFA3BF-1FB8-8252-A0F0-23238467B369}"/>
              </a:ext>
            </a:extLst>
          </p:cNvPr>
          <p:cNvSpPr txBox="1"/>
          <p:nvPr/>
        </p:nvSpPr>
        <p:spPr>
          <a:xfrm>
            <a:off x="1192695" y="1206813"/>
            <a:ext cx="8150087" cy="461665"/>
          </a:xfrm>
          <a:prstGeom prst="rect">
            <a:avLst/>
          </a:prstGeom>
          <a:noFill/>
        </p:spPr>
        <p:txBody>
          <a:bodyPr wrap="square">
            <a:spAutoFit/>
          </a:bodyPr>
          <a:lstStyle/>
          <a:p>
            <a:r>
              <a:rPr lang="en-US" sz="2400" dirty="0"/>
              <a:t>First-order PDEs can be classified into various types, such as:</a:t>
            </a:r>
          </a:p>
        </p:txBody>
      </p:sp>
      <p:pic>
        <p:nvPicPr>
          <p:cNvPr id="6" name="Picture 5">
            <a:extLst>
              <a:ext uri="{FF2B5EF4-FFF2-40B4-BE49-F238E27FC236}">
                <a16:creationId xmlns:a16="http://schemas.microsoft.com/office/drawing/2014/main" id="{50A4DE78-3B36-396F-EA44-0C11C467E21D}"/>
              </a:ext>
            </a:extLst>
          </p:cNvPr>
          <p:cNvPicPr>
            <a:picLocks noChangeAspect="1"/>
          </p:cNvPicPr>
          <p:nvPr/>
        </p:nvPicPr>
        <p:blipFill>
          <a:blip r:embed="rId2"/>
          <a:stretch>
            <a:fillRect/>
          </a:stretch>
        </p:blipFill>
        <p:spPr>
          <a:xfrm>
            <a:off x="939454" y="1981821"/>
            <a:ext cx="11133276" cy="2337766"/>
          </a:xfrm>
          <a:prstGeom prst="rect">
            <a:avLst/>
          </a:prstGeom>
        </p:spPr>
      </p:pic>
      <p:pic>
        <p:nvPicPr>
          <p:cNvPr id="8" name="Picture 7">
            <a:extLst>
              <a:ext uri="{FF2B5EF4-FFF2-40B4-BE49-F238E27FC236}">
                <a16:creationId xmlns:a16="http://schemas.microsoft.com/office/drawing/2014/main" id="{86CD4A5C-362E-F989-B616-2FFEF24716C1}"/>
              </a:ext>
            </a:extLst>
          </p:cNvPr>
          <p:cNvPicPr>
            <a:picLocks noChangeAspect="1"/>
          </p:cNvPicPr>
          <p:nvPr/>
        </p:nvPicPr>
        <p:blipFill>
          <a:blip r:embed="rId3"/>
          <a:stretch>
            <a:fillRect/>
          </a:stretch>
        </p:blipFill>
        <p:spPr>
          <a:xfrm>
            <a:off x="749783" y="4227686"/>
            <a:ext cx="11442217" cy="2538413"/>
          </a:xfrm>
          <a:prstGeom prst="rect">
            <a:avLst/>
          </a:prstGeom>
        </p:spPr>
      </p:pic>
      <p:sp>
        <p:nvSpPr>
          <p:cNvPr id="10" name="TextBox 9">
            <a:extLst>
              <a:ext uri="{FF2B5EF4-FFF2-40B4-BE49-F238E27FC236}">
                <a16:creationId xmlns:a16="http://schemas.microsoft.com/office/drawing/2014/main" id="{61780AEA-C208-CCFC-2028-373A9652237B}"/>
              </a:ext>
            </a:extLst>
          </p:cNvPr>
          <p:cNvSpPr txBox="1"/>
          <p:nvPr/>
        </p:nvSpPr>
        <p:spPr>
          <a:xfrm>
            <a:off x="8521148" y="2781372"/>
            <a:ext cx="689113" cy="369332"/>
          </a:xfrm>
          <a:prstGeom prst="rect">
            <a:avLst/>
          </a:prstGeom>
          <a:noFill/>
        </p:spPr>
        <p:txBody>
          <a:bodyPr wrap="square">
            <a:spAutoFit/>
          </a:bodyPr>
          <a:lstStyle/>
          <a:p>
            <a:r>
              <a:rPr lang="en-US" dirty="0">
                <a:solidFill>
                  <a:srgbClr val="FF0000"/>
                </a:solidFill>
              </a:rPr>
              <a:t>1.1.1</a:t>
            </a:r>
            <a:endParaRPr lang="en-US" dirty="0"/>
          </a:p>
        </p:txBody>
      </p:sp>
      <p:sp>
        <p:nvSpPr>
          <p:cNvPr id="12" name="TextBox 11">
            <a:extLst>
              <a:ext uri="{FF2B5EF4-FFF2-40B4-BE49-F238E27FC236}">
                <a16:creationId xmlns:a16="http://schemas.microsoft.com/office/drawing/2014/main" id="{73DBD1AD-BEEB-9C90-BAED-6E227974FC3B}"/>
              </a:ext>
            </a:extLst>
          </p:cNvPr>
          <p:cNvSpPr txBox="1"/>
          <p:nvPr/>
        </p:nvSpPr>
        <p:spPr>
          <a:xfrm>
            <a:off x="8706679" y="5127561"/>
            <a:ext cx="927651" cy="369332"/>
          </a:xfrm>
          <a:prstGeom prst="rect">
            <a:avLst/>
          </a:prstGeom>
          <a:noFill/>
        </p:spPr>
        <p:txBody>
          <a:bodyPr wrap="square">
            <a:spAutoFit/>
          </a:bodyPr>
          <a:lstStyle/>
          <a:p>
            <a:r>
              <a:rPr lang="en-US" dirty="0">
                <a:solidFill>
                  <a:srgbClr val="FF0000"/>
                </a:solidFill>
              </a:rPr>
              <a:t>1.1.2</a:t>
            </a:r>
            <a:endParaRPr lang="en-US" dirty="0"/>
          </a:p>
        </p:txBody>
      </p:sp>
    </p:spTree>
    <p:extLst>
      <p:ext uri="{BB962C8B-B14F-4D97-AF65-F5344CB8AC3E}">
        <p14:creationId xmlns:p14="http://schemas.microsoft.com/office/powerpoint/2010/main" val="3326391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8E27134-6615-C9DF-AF7C-138586677652}"/>
              </a:ext>
            </a:extLst>
          </p:cNvPr>
          <p:cNvGraphicFramePr>
            <a:graphicFrameLocks noChangeAspect="1"/>
          </p:cNvGraphicFramePr>
          <p:nvPr>
            <p:extLst>
              <p:ext uri="{D42A27DB-BD31-4B8C-83A1-F6EECF244321}">
                <p14:modId xmlns:p14="http://schemas.microsoft.com/office/powerpoint/2010/main" val="2876768622"/>
              </p:ext>
            </p:extLst>
          </p:nvPr>
        </p:nvGraphicFramePr>
        <p:xfrm>
          <a:off x="102705" y="20157"/>
          <a:ext cx="11890514" cy="3491672"/>
        </p:xfrm>
        <a:graphic>
          <a:graphicData uri="http://schemas.openxmlformats.org/presentationml/2006/ole">
            <mc:AlternateContent xmlns:mc="http://schemas.openxmlformats.org/markup-compatibility/2006">
              <mc:Choice xmlns:v="urn:schemas-microsoft-com:vml" Requires="v">
                <p:oleObj name="Equation" r:id="rId2" imgW="6551341" imgH="1383101" progId="Equation.DSMT4">
                  <p:embed/>
                </p:oleObj>
              </mc:Choice>
              <mc:Fallback>
                <p:oleObj name="Equation" r:id="rId2" imgW="6551341" imgH="1383101" progId="Equation.DSMT4">
                  <p:embed/>
                  <p:pic>
                    <p:nvPicPr>
                      <p:cNvPr id="0" name=""/>
                      <p:cNvPicPr/>
                      <p:nvPr/>
                    </p:nvPicPr>
                    <p:blipFill>
                      <a:blip r:embed="rId3"/>
                      <a:stretch>
                        <a:fillRect/>
                      </a:stretch>
                    </p:blipFill>
                    <p:spPr>
                      <a:xfrm>
                        <a:off x="102705" y="20157"/>
                        <a:ext cx="11890514" cy="349167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FE9BC76A-F806-951D-262C-A818497F56E1}"/>
              </a:ext>
            </a:extLst>
          </p:cNvPr>
          <p:cNvGraphicFramePr>
            <a:graphicFrameLocks noChangeAspect="1"/>
          </p:cNvGraphicFramePr>
          <p:nvPr>
            <p:extLst>
              <p:ext uri="{D42A27DB-BD31-4B8C-83A1-F6EECF244321}">
                <p14:modId xmlns:p14="http://schemas.microsoft.com/office/powerpoint/2010/main" val="676652061"/>
              </p:ext>
            </p:extLst>
          </p:nvPr>
        </p:nvGraphicFramePr>
        <p:xfrm>
          <a:off x="102705" y="3429000"/>
          <a:ext cx="11986590" cy="3408843"/>
        </p:xfrm>
        <a:graphic>
          <a:graphicData uri="http://schemas.openxmlformats.org/presentationml/2006/ole">
            <mc:AlternateContent xmlns:mc="http://schemas.openxmlformats.org/markup-compatibility/2006">
              <mc:Choice xmlns:v="urn:schemas-microsoft-com:vml" Requires="v">
                <p:oleObj name="Equation" r:id="rId4" imgW="5483973" imgH="1755648" progId="Equation.DSMT4">
                  <p:embed/>
                </p:oleObj>
              </mc:Choice>
              <mc:Fallback>
                <p:oleObj name="Equation" r:id="rId4" imgW="5483973" imgH="1755648" progId="Equation.DSMT4">
                  <p:embed/>
                  <p:pic>
                    <p:nvPicPr>
                      <p:cNvPr id="0" name=""/>
                      <p:cNvPicPr/>
                      <p:nvPr/>
                    </p:nvPicPr>
                    <p:blipFill>
                      <a:blip r:embed="rId5"/>
                      <a:stretch>
                        <a:fillRect/>
                      </a:stretch>
                    </p:blipFill>
                    <p:spPr>
                      <a:xfrm>
                        <a:off x="102705" y="3429000"/>
                        <a:ext cx="11986590" cy="3408843"/>
                      </a:xfrm>
                      <a:prstGeom prst="rect">
                        <a:avLst/>
                      </a:prstGeom>
                    </p:spPr>
                  </p:pic>
                </p:oleObj>
              </mc:Fallback>
            </mc:AlternateContent>
          </a:graphicData>
        </a:graphic>
      </p:graphicFrame>
    </p:spTree>
    <p:extLst>
      <p:ext uri="{BB962C8B-B14F-4D97-AF65-F5344CB8AC3E}">
        <p14:creationId xmlns:p14="http://schemas.microsoft.com/office/powerpoint/2010/main" val="1912315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1223AAC-3078-1EF3-F675-F70C0EBAD048}"/>
              </a:ext>
            </a:extLst>
          </p:cNvPr>
          <p:cNvGraphicFramePr>
            <a:graphicFrameLocks noChangeAspect="1"/>
          </p:cNvGraphicFramePr>
          <p:nvPr>
            <p:extLst>
              <p:ext uri="{D42A27DB-BD31-4B8C-83A1-F6EECF244321}">
                <p14:modId xmlns:p14="http://schemas.microsoft.com/office/powerpoint/2010/main" val="322379303"/>
              </p:ext>
            </p:extLst>
          </p:nvPr>
        </p:nvGraphicFramePr>
        <p:xfrm>
          <a:off x="162685" y="136663"/>
          <a:ext cx="11910045" cy="6582189"/>
        </p:xfrm>
        <a:graphic>
          <a:graphicData uri="http://schemas.openxmlformats.org/presentationml/2006/ole">
            <mc:AlternateContent xmlns:mc="http://schemas.openxmlformats.org/markup-compatibility/2006">
              <mc:Choice xmlns:v="urn:schemas-microsoft-com:vml" Requires="v">
                <p:oleObj name="Equation" r:id="rId2" imgW="6644764" imgH="2473970" progId="Equation.DSMT4">
                  <p:embed/>
                </p:oleObj>
              </mc:Choice>
              <mc:Fallback>
                <p:oleObj name="Equation" r:id="rId2" imgW="6644764" imgH="2473970" progId="Equation.DSMT4">
                  <p:embed/>
                  <p:pic>
                    <p:nvPicPr>
                      <p:cNvPr id="0" name=""/>
                      <p:cNvPicPr/>
                      <p:nvPr/>
                    </p:nvPicPr>
                    <p:blipFill>
                      <a:blip r:embed="rId3"/>
                      <a:stretch>
                        <a:fillRect/>
                      </a:stretch>
                    </p:blipFill>
                    <p:spPr>
                      <a:xfrm>
                        <a:off x="162685" y="136663"/>
                        <a:ext cx="11910045" cy="6582189"/>
                      </a:xfrm>
                      <a:prstGeom prst="rect">
                        <a:avLst/>
                      </a:prstGeom>
                    </p:spPr>
                  </p:pic>
                </p:oleObj>
              </mc:Fallback>
            </mc:AlternateContent>
          </a:graphicData>
        </a:graphic>
      </p:graphicFrame>
    </p:spTree>
    <p:extLst>
      <p:ext uri="{BB962C8B-B14F-4D97-AF65-F5344CB8AC3E}">
        <p14:creationId xmlns:p14="http://schemas.microsoft.com/office/powerpoint/2010/main" val="2054357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9595531-45A7-A113-721F-E02F46AFD44D}"/>
              </a:ext>
            </a:extLst>
          </p:cNvPr>
          <p:cNvGraphicFramePr>
            <a:graphicFrameLocks noChangeAspect="1"/>
          </p:cNvGraphicFramePr>
          <p:nvPr>
            <p:extLst>
              <p:ext uri="{D42A27DB-BD31-4B8C-83A1-F6EECF244321}">
                <p14:modId xmlns:p14="http://schemas.microsoft.com/office/powerpoint/2010/main" val="1698681796"/>
              </p:ext>
            </p:extLst>
          </p:nvPr>
        </p:nvGraphicFramePr>
        <p:xfrm>
          <a:off x="155921" y="237642"/>
          <a:ext cx="11916809" cy="6348688"/>
        </p:xfrm>
        <a:graphic>
          <a:graphicData uri="http://schemas.openxmlformats.org/presentationml/2006/ole">
            <mc:AlternateContent xmlns:mc="http://schemas.openxmlformats.org/markup-compatibility/2006">
              <mc:Choice xmlns:v="urn:schemas-microsoft-com:vml" Requires="v">
                <p:oleObj name="Equation" r:id="rId2" imgW="6791518" imgH="1556177" progId="Equation.DSMT4">
                  <p:embed/>
                </p:oleObj>
              </mc:Choice>
              <mc:Fallback>
                <p:oleObj name="Equation" r:id="rId2" imgW="6791518" imgH="1556177" progId="Equation.DSMT4">
                  <p:embed/>
                  <p:pic>
                    <p:nvPicPr>
                      <p:cNvPr id="0" name=""/>
                      <p:cNvPicPr/>
                      <p:nvPr/>
                    </p:nvPicPr>
                    <p:blipFill>
                      <a:blip r:embed="rId3"/>
                      <a:stretch>
                        <a:fillRect/>
                      </a:stretch>
                    </p:blipFill>
                    <p:spPr>
                      <a:xfrm>
                        <a:off x="155921" y="237642"/>
                        <a:ext cx="11916809" cy="6348688"/>
                      </a:xfrm>
                      <a:prstGeom prst="rect">
                        <a:avLst/>
                      </a:prstGeom>
                    </p:spPr>
                  </p:pic>
                </p:oleObj>
              </mc:Fallback>
            </mc:AlternateContent>
          </a:graphicData>
        </a:graphic>
      </p:graphicFrame>
    </p:spTree>
    <p:extLst>
      <p:ext uri="{BB962C8B-B14F-4D97-AF65-F5344CB8AC3E}">
        <p14:creationId xmlns:p14="http://schemas.microsoft.com/office/powerpoint/2010/main" val="3411217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C4C9187-BBFD-0F00-6C77-AFF2BDB32C34}"/>
              </a:ext>
            </a:extLst>
          </p:cNvPr>
          <p:cNvGraphicFramePr>
            <a:graphicFrameLocks noChangeAspect="1"/>
          </p:cNvGraphicFramePr>
          <p:nvPr>
            <p:extLst>
              <p:ext uri="{D42A27DB-BD31-4B8C-83A1-F6EECF244321}">
                <p14:modId xmlns:p14="http://schemas.microsoft.com/office/powerpoint/2010/main" val="789189860"/>
              </p:ext>
            </p:extLst>
          </p:nvPr>
        </p:nvGraphicFramePr>
        <p:xfrm>
          <a:off x="251999" y="188360"/>
          <a:ext cx="11741218" cy="6669639"/>
        </p:xfrm>
        <a:graphic>
          <a:graphicData uri="http://schemas.openxmlformats.org/presentationml/2006/ole">
            <mc:AlternateContent xmlns:mc="http://schemas.openxmlformats.org/markup-compatibility/2006">
              <mc:Choice xmlns:v="urn:schemas-microsoft-com:vml" Requires="v">
                <p:oleObj name="Equation" r:id="rId2" imgW="5724150" imgH="2793351" progId="Equation.DSMT4">
                  <p:embed/>
                </p:oleObj>
              </mc:Choice>
              <mc:Fallback>
                <p:oleObj name="Equation" r:id="rId2" imgW="5724150" imgH="2793351" progId="Equation.DSMT4">
                  <p:embed/>
                  <p:pic>
                    <p:nvPicPr>
                      <p:cNvPr id="0" name=""/>
                      <p:cNvPicPr/>
                      <p:nvPr/>
                    </p:nvPicPr>
                    <p:blipFill>
                      <a:blip r:embed="rId3"/>
                      <a:stretch>
                        <a:fillRect/>
                      </a:stretch>
                    </p:blipFill>
                    <p:spPr>
                      <a:xfrm>
                        <a:off x="251999" y="188360"/>
                        <a:ext cx="11741218" cy="6669639"/>
                      </a:xfrm>
                      <a:prstGeom prst="rect">
                        <a:avLst/>
                      </a:prstGeom>
                    </p:spPr>
                  </p:pic>
                </p:oleObj>
              </mc:Fallback>
            </mc:AlternateContent>
          </a:graphicData>
        </a:graphic>
      </p:graphicFrame>
    </p:spTree>
    <p:extLst>
      <p:ext uri="{BB962C8B-B14F-4D97-AF65-F5344CB8AC3E}">
        <p14:creationId xmlns:p14="http://schemas.microsoft.com/office/powerpoint/2010/main" val="28357675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D395316-5F43-7CDF-85C9-139D21D3C9F3}"/>
              </a:ext>
            </a:extLst>
          </p:cNvPr>
          <p:cNvGraphicFramePr>
            <a:graphicFrameLocks noChangeAspect="1"/>
          </p:cNvGraphicFramePr>
          <p:nvPr>
            <p:extLst>
              <p:ext uri="{D42A27DB-BD31-4B8C-83A1-F6EECF244321}">
                <p14:modId xmlns:p14="http://schemas.microsoft.com/office/powerpoint/2010/main" val="1712798898"/>
              </p:ext>
            </p:extLst>
          </p:nvPr>
        </p:nvGraphicFramePr>
        <p:xfrm>
          <a:off x="110367" y="117545"/>
          <a:ext cx="11935859" cy="6627812"/>
        </p:xfrm>
        <a:graphic>
          <a:graphicData uri="http://schemas.openxmlformats.org/presentationml/2006/ole">
            <mc:AlternateContent xmlns:mc="http://schemas.openxmlformats.org/markup-compatibility/2006">
              <mc:Choice xmlns:v="urn:schemas-microsoft-com:vml" Requires="v">
                <p:oleObj name="Equation" r:id="rId2" imgW="6217741" imgH="2434001" progId="Equation.DSMT4">
                  <p:embed/>
                </p:oleObj>
              </mc:Choice>
              <mc:Fallback>
                <p:oleObj name="Equation" r:id="rId2" imgW="6217741" imgH="2434001" progId="Equation.DSMT4">
                  <p:embed/>
                  <p:pic>
                    <p:nvPicPr>
                      <p:cNvPr id="0" name=""/>
                      <p:cNvPicPr/>
                      <p:nvPr/>
                    </p:nvPicPr>
                    <p:blipFill>
                      <a:blip r:embed="rId3"/>
                      <a:stretch>
                        <a:fillRect/>
                      </a:stretch>
                    </p:blipFill>
                    <p:spPr>
                      <a:xfrm>
                        <a:off x="110367" y="117545"/>
                        <a:ext cx="11935859" cy="6627812"/>
                      </a:xfrm>
                      <a:prstGeom prst="rect">
                        <a:avLst/>
                      </a:prstGeom>
                    </p:spPr>
                  </p:pic>
                </p:oleObj>
              </mc:Fallback>
            </mc:AlternateContent>
          </a:graphicData>
        </a:graphic>
      </p:graphicFrame>
    </p:spTree>
    <p:extLst>
      <p:ext uri="{BB962C8B-B14F-4D97-AF65-F5344CB8AC3E}">
        <p14:creationId xmlns:p14="http://schemas.microsoft.com/office/powerpoint/2010/main" val="1149178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D87C6F3-EAA6-2585-DFDE-2BF9B5D31910}"/>
              </a:ext>
            </a:extLst>
          </p:cNvPr>
          <p:cNvGraphicFramePr>
            <a:graphicFrameLocks noChangeAspect="1"/>
          </p:cNvGraphicFramePr>
          <p:nvPr>
            <p:extLst>
              <p:ext uri="{D42A27DB-BD31-4B8C-83A1-F6EECF244321}">
                <p14:modId xmlns:p14="http://schemas.microsoft.com/office/powerpoint/2010/main" val="2578573572"/>
              </p:ext>
            </p:extLst>
          </p:nvPr>
        </p:nvGraphicFramePr>
        <p:xfrm>
          <a:off x="324816" y="242266"/>
          <a:ext cx="11562384" cy="6423577"/>
        </p:xfrm>
        <a:graphic>
          <a:graphicData uri="http://schemas.openxmlformats.org/presentationml/2006/ole">
            <mc:AlternateContent xmlns:mc="http://schemas.openxmlformats.org/markup-compatibility/2006">
              <mc:Choice xmlns:v="urn:schemas-microsoft-com:vml" Requires="v">
                <p:oleObj name="Equation" r:id="rId2" imgW="5950710" imgH="2607077" progId="Equation.DSMT4">
                  <p:embed/>
                </p:oleObj>
              </mc:Choice>
              <mc:Fallback>
                <p:oleObj name="Equation" r:id="rId2" imgW="5950710" imgH="2607077" progId="Equation.DSMT4">
                  <p:embed/>
                  <p:pic>
                    <p:nvPicPr>
                      <p:cNvPr id="0" name=""/>
                      <p:cNvPicPr/>
                      <p:nvPr/>
                    </p:nvPicPr>
                    <p:blipFill>
                      <a:blip r:embed="rId3"/>
                      <a:stretch>
                        <a:fillRect/>
                      </a:stretch>
                    </p:blipFill>
                    <p:spPr>
                      <a:xfrm>
                        <a:off x="324816" y="242266"/>
                        <a:ext cx="11562384" cy="6423577"/>
                      </a:xfrm>
                      <a:prstGeom prst="rect">
                        <a:avLst/>
                      </a:prstGeom>
                    </p:spPr>
                  </p:pic>
                </p:oleObj>
              </mc:Fallback>
            </mc:AlternateContent>
          </a:graphicData>
        </a:graphic>
      </p:graphicFrame>
    </p:spTree>
    <p:extLst>
      <p:ext uri="{BB962C8B-B14F-4D97-AF65-F5344CB8AC3E}">
        <p14:creationId xmlns:p14="http://schemas.microsoft.com/office/powerpoint/2010/main" val="1305701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A7CF76E-E55D-952B-E0B7-9E5C2C13B366}"/>
              </a:ext>
            </a:extLst>
          </p:cNvPr>
          <p:cNvGraphicFramePr>
            <a:graphicFrameLocks noChangeAspect="1"/>
          </p:cNvGraphicFramePr>
          <p:nvPr>
            <p:extLst>
              <p:ext uri="{D42A27DB-BD31-4B8C-83A1-F6EECF244321}">
                <p14:modId xmlns:p14="http://schemas.microsoft.com/office/powerpoint/2010/main" val="693283540"/>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Equation" r:id="rId2" imgW="6311164" imgH="3285430" progId="Equation.DSMT4">
                  <p:embed/>
                </p:oleObj>
              </mc:Choice>
              <mc:Fallback>
                <p:oleObj name="Equation" r:id="rId2" imgW="6311164" imgH="3285430" progId="Equation.DSMT4">
                  <p:embed/>
                  <p:pic>
                    <p:nvPicPr>
                      <p:cNvPr id="0" name=""/>
                      <p:cNvPicPr/>
                      <p:nvPr/>
                    </p:nvPicPr>
                    <p:blipFill>
                      <a:blip r:embed="rId3"/>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3952388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14133FE-7BB0-27E9-1CEB-A8E018E75DE0}"/>
              </a:ext>
            </a:extLst>
          </p:cNvPr>
          <p:cNvGraphicFramePr>
            <a:graphicFrameLocks noChangeAspect="1"/>
          </p:cNvGraphicFramePr>
          <p:nvPr>
            <p:extLst>
              <p:ext uri="{D42A27DB-BD31-4B8C-83A1-F6EECF244321}">
                <p14:modId xmlns:p14="http://schemas.microsoft.com/office/powerpoint/2010/main" val="1015267419"/>
              </p:ext>
            </p:extLst>
          </p:nvPr>
        </p:nvGraphicFramePr>
        <p:xfrm>
          <a:off x="284025" y="235986"/>
          <a:ext cx="11801958" cy="6622014"/>
        </p:xfrm>
        <a:graphic>
          <a:graphicData uri="http://schemas.openxmlformats.org/presentationml/2006/ole">
            <mc:AlternateContent xmlns:mc="http://schemas.openxmlformats.org/markup-compatibility/2006">
              <mc:Choice xmlns:v="urn:schemas-microsoft-com:vml" Requires="v">
                <p:oleObj name="Equation" r:id="rId2" imgW="5977564" imgH="2700214" progId="Equation.DSMT4">
                  <p:embed/>
                </p:oleObj>
              </mc:Choice>
              <mc:Fallback>
                <p:oleObj name="Equation" r:id="rId2" imgW="5977564" imgH="2700214" progId="Equation.DSMT4">
                  <p:embed/>
                  <p:pic>
                    <p:nvPicPr>
                      <p:cNvPr id="0" name=""/>
                      <p:cNvPicPr/>
                      <p:nvPr/>
                    </p:nvPicPr>
                    <p:blipFill>
                      <a:blip r:embed="rId3"/>
                      <a:stretch>
                        <a:fillRect/>
                      </a:stretch>
                    </p:blipFill>
                    <p:spPr>
                      <a:xfrm>
                        <a:off x="284025" y="235986"/>
                        <a:ext cx="11801958" cy="6622014"/>
                      </a:xfrm>
                      <a:prstGeom prst="rect">
                        <a:avLst/>
                      </a:prstGeom>
                    </p:spPr>
                  </p:pic>
                </p:oleObj>
              </mc:Fallback>
            </mc:AlternateContent>
          </a:graphicData>
        </a:graphic>
      </p:graphicFrame>
    </p:spTree>
    <p:extLst>
      <p:ext uri="{BB962C8B-B14F-4D97-AF65-F5344CB8AC3E}">
        <p14:creationId xmlns:p14="http://schemas.microsoft.com/office/powerpoint/2010/main" val="5177045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4B66B0F-FD6B-9769-BCCB-4A71FE3116C9}"/>
              </a:ext>
            </a:extLst>
          </p:cNvPr>
          <p:cNvGraphicFramePr>
            <a:graphicFrameLocks noChangeAspect="1"/>
          </p:cNvGraphicFramePr>
          <p:nvPr>
            <p:extLst>
              <p:ext uri="{D42A27DB-BD31-4B8C-83A1-F6EECF244321}">
                <p14:modId xmlns:p14="http://schemas.microsoft.com/office/powerpoint/2010/main" val="1302289714"/>
              </p:ext>
            </p:extLst>
          </p:nvPr>
        </p:nvGraphicFramePr>
        <p:xfrm>
          <a:off x="219421" y="245373"/>
          <a:ext cx="11840057" cy="2113514"/>
        </p:xfrm>
        <a:graphic>
          <a:graphicData uri="http://schemas.openxmlformats.org/presentationml/2006/ole">
            <mc:AlternateContent xmlns:mc="http://schemas.openxmlformats.org/markup-compatibility/2006">
              <mc:Choice xmlns:v="urn:schemas-microsoft-com:vml" Requires="v">
                <p:oleObj name="Equation" r:id="rId2" imgW="5443880" imgH="691550" progId="Equation.DSMT4">
                  <p:embed/>
                </p:oleObj>
              </mc:Choice>
              <mc:Fallback>
                <p:oleObj name="Equation" r:id="rId2" imgW="5443880" imgH="691550" progId="Equation.DSMT4">
                  <p:embed/>
                  <p:pic>
                    <p:nvPicPr>
                      <p:cNvPr id="0" name=""/>
                      <p:cNvPicPr/>
                      <p:nvPr/>
                    </p:nvPicPr>
                    <p:blipFill>
                      <a:blip r:embed="rId3"/>
                      <a:stretch>
                        <a:fillRect/>
                      </a:stretch>
                    </p:blipFill>
                    <p:spPr>
                      <a:xfrm>
                        <a:off x="219421" y="245373"/>
                        <a:ext cx="11840057" cy="2113514"/>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A0EDD6E1-42A1-96AC-1D23-E9D0B76DEF8A}"/>
              </a:ext>
            </a:extLst>
          </p:cNvPr>
          <p:cNvGraphicFramePr>
            <a:graphicFrameLocks noChangeAspect="1"/>
          </p:cNvGraphicFramePr>
          <p:nvPr>
            <p:extLst>
              <p:ext uri="{D42A27DB-BD31-4B8C-83A1-F6EECF244321}">
                <p14:modId xmlns:p14="http://schemas.microsoft.com/office/powerpoint/2010/main" val="1531928232"/>
              </p:ext>
            </p:extLst>
          </p:nvPr>
        </p:nvGraphicFramePr>
        <p:xfrm>
          <a:off x="219421" y="2710656"/>
          <a:ext cx="11840057" cy="4147344"/>
        </p:xfrm>
        <a:graphic>
          <a:graphicData uri="http://schemas.openxmlformats.org/presentationml/2006/ole">
            <mc:AlternateContent xmlns:mc="http://schemas.openxmlformats.org/markup-compatibility/2006">
              <mc:Choice xmlns:v="urn:schemas-microsoft-com:vml" Requires="v">
                <p:oleObj name="Equation" r:id="rId4" imgW="5724150" imgH="1436645" progId="Equation.DSMT4">
                  <p:embed/>
                </p:oleObj>
              </mc:Choice>
              <mc:Fallback>
                <p:oleObj name="Equation" r:id="rId4" imgW="5724150" imgH="1436645" progId="Equation.DSMT4">
                  <p:embed/>
                  <p:pic>
                    <p:nvPicPr>
                      <p:cNvPr id="0" name=""/>
                      <p:cNvPicPr/>
                      <p:nvPr/>
                    </p:nvPicPr>
                    <p:blipFill>
                      <a:blip r:embed="rId5"/>
                      <a:stretch>
                        <a:fillRect/>
                      </a:stretch>
                    </p:blipFill>
                    <p:spPr>
                      <a:xfrm>
                        <a:off x="219421" y="2710656"/>
                        <a:ext cx="11840057" cy="4147344"/>
                      </a:xfrm>
                      <a:prstGeom prst="rect">
                        <a:avLst/>
                      </a:prstGeom>
                    </p:spPr>
                  </p:pic>
                </p:oleObj>
              </mc:Fallback>
            </mc:AlternateContent>
          </a:graphicData>
        </a:graphic>
      </p:graphicFrame>
    </p:spTree>
    <p:extLst>
      <p:ext uri="{BB962C8B-B14F-4D97-AF65-F5344CB8AC3E}">
        <p14:creationId xmlns:p14="http://schemas.microsoft.com/office/powerpoint/2010/main" val="8643456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B6F9D37-9813-1B1C-E6B9-84C353E9381D}"/>
              </a:ext>
            </a:extLst>
          </p:cNvPr>
          <p:cNvGraphicFramePr>
            <a:graphicFrameLocks noChangeAspect="1"/>
          </p:cNvGraphicFramePr>
          <p:nvPr>
            <p:extLst>
              <p:ext uri="{D42A27DB-BD31-4B8C-83A1-F6EECF244321}">
                <p14:modId xmlns:p14="http://schemas.microsoft.com/office/powerpoint/2010/main" val="237634552"/>
              </p:ext>
            </p:extLst>
          </p:nvPr>
        </p:nvGraphicFramePr>
        <p:xfrm>
          <a:off x="124311" y="107880"/>
          <a:ext cx="11921917" cy="6750119"/>
        </p:xfrm>
        <a:graphic>
          <a:graphicData uri="http://schemas.openxmlformats.org/presentationml/2006/ole">
            <mc:AlternateContent xmlns:mc="http://schemas.openxmlformats.org/markup-compatibility/2006">
              <mc:Choice xmlns:v="urn:schemas-microsoft-com:vml" Requires="v">
                <p:oleObj name="Equation" r:id="rId2" imgW="6404587" imgH="3511673" progId="Equation.DSMT4">
                  <p:embed/>
                </p:oleObj>
              </mc:Choice>
              <mc:Fallback>
                <p:oleObj name="Equation" r:id="rId2" imgW="6404587" imgH="3511673" progId="Equation.DSMT4">
                  <p:embed/>
                  <p:pic>
                    <p:nvPicPr>
                      <p:cNvPr id="0" name=""/>
                      <p:cNvPicPr/>
                      <p:nvPr/>
                    </p:nvPicPr>
                    <p:blipFill>
                      <a:blip r:embed="rId3"/>
                      <a:stretch>
                        <a:fillRect/>
                      </a:stretch>
                    </p:blipFill>
                    <p:spPr>
                      <a:xfrm>
                        <a:off x="124311" y="107880"/>
                        <a:ext cx="11921917" cy="6750119"/>
                      </a:xfrm>
                      <a:prstGeom prst="rect">
                        <a:avLst/>
                      </a:prstGeom>
                    </p:spPr>
                  </p:pic>
                </p:oleObj>
              </mc:Fallback>
            </mc:AlternateContent>
          </a:graphicData>
        </a:graphic>
      </p:graphicFrame>
    </p:spTree>
    <p:extLst>
      <p:ext uri="{BB962C8B-B14F-4D97-AF65-F5344CB8AC3E}">
        <p14:creationId xmlns:p14="http://schemas.microsoft.com/office/powerpoint/2010/main" val="151090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6982D8-A37F-5E0B-146B-D3315A07DA08}"/>
              </a:ext>
            </a:extLst>
          </p:cNvPr>
          <p:cNvPicPr>
            <a:picLocks noChangeAspect="1"/>
          </p:cNvPicPr>
          <p:nvPr/>
        </p:nvPicPr>
        <p:blipFill>
          <a:blip r:embed="rId2"/>
          <a:stretch>
            <a:fillRect/>
          </a:stretch>
        </p:blipFill>
        <p:spPr>
          <a:xfrm>
            <a:off x="482255" y="377686"/>
            <a:ext cx="10477293" cy="2696817"/>
          </a:xfrm>
          <a:prstGeom prst="rect">
            <a:avLst/>
          </a:prstGeom>
        </p:spPr>
      </p:pic>
      <p:sp>
        <p:nvSpPr>
          <p:cNvPr id="5" name="TextBox 4">
            <a:extLst>
              <a:ext uri="{FF2B5EF4-FFF2-40B4-BE49-F238E27FC236}">
                <a16:creationId xmlns:a16="http://schemas.microsoft.com/office/drawing/2014/main" id="{4C2DFC11-DC43-482A-0FEC-0783A13C458A}"/>
              </a:ext>
            </a:extLst>
          </p:cNvPr>
          <p:cNvSpPr txBox="1"/>
          <p:nvPr/>
        </p:nvSpPr>
        <p:spPr>
          <a:xfrm>
            <a:off x="7739270" y="1356762"/>
            <a:ext cx="901147" cy="369332"/>
          </a:xfrm>
          <a:prstGeom prst="rect">
            <a:avLst/>
          </a:prstGeom>
          <a:noFill/>
        </p:spPr>
        <p:txBody>
          <a:bodyPr wrap="square">
            <a:spAutoFit/>
          </a:bodyPr>
          <a:lstStyle/>
          <a:p>
            <a:r>
              <a:rPr lang="en-US" dirty="0">
                <a:solidFill>
                  <a:srgbClr val="FF0000"/>
                </a:solidFill>
              </a:rPr>
              <a:t>1.1.3</a:t>
            </a:r>
            <a:endParaRPr lang="en-US" dirty="0"/>
          </a:p>
        </p:txBody>
      </p:sp>
      <p:sp>
        <p:nvSpPr>
          <p:cNvPr id="7" name="TextBox 6">
            <a:extLst>
              <a:ext uri="{FF2B5EF4-FFF2-40B4-BE49-F238E27FC236}">
                <a16:creationId xmlns:a16="http://schemas.microsoft.com/office/drawing/2014/main" id="{6CEDA3ED-58DC-8FC2-C321-014CEE1A4208}"/>
              </a:ext>
            </a:extLst>
          </p:cNvPr>
          <p:cNvSpPr txBox="1"/>
          <p:nvPr/>
        </p:nvSpPr>
        <p:spPr>
          <a:xfrm>
            <a:off x="482255" y="3244334"/>
            <a:ext cx="10198997"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1.1  DERIVATION OF PARTIAL DIFFERENTIAL EQUATIONS</a:t>
            </a:r>
            <a:endParaRPr lang="en-US" sz="2800" dirty="0">
              <a:solidFill>
                <a:srgbClr val="FF0000"/>
              </a:solidFill>
            </a:endParaRPr>
          </a:p>
        </p:txBody>
      </p:sp>
      <p:graphicFrame>
        <p:nvGraphicFramePr>
          <p:cNvPr id="8" name="Object 7">
            <a:extLst>
              <a:ext uri="{FF2B5EF4-FFF2-40B4-BE49-F238E27FC236}">
                <a16:creationId xmlns:a16="http://schemas.microsoft.com/office/drawing/2014/main" id="{D6CA419A-B91D-74F0-B4F2-0BF88292D299}"/>
              </a:ext>
            </a:extLst>
          </p:cNvPr>
          <p:cNvGraphicFramePr>
            <a:graphicFrameLocks noChangeAspect="1"/>
          </p:cNvGraphicFramePr>
          <p:nvPr>
            <p:extLst>
              <p:ext uri="{D42A27DB-BD31-4B8C-83A1-F6EECF244321}">
                <p14:modId xmlns:p14="http://schemas.microsoft.com/office/powerpoint/2010/main" val="2287772608"/>
              </p:ext>
            </p:extLst>
          </p:nvPr>
        </p:nvGraphicFramePr>
        <p:xfrm>
          <a:off x="482255" y="4030149"/>
          <a:ext cx="10477293" cy="1906825"/>
        </p:xfrm>
        <a:graphic>
          <a:graphicData uri="http://schemas.openxmlformats.org/presentationml/2006/ole">
            <mc:AlternateContent xmlns:mc="http://schemas.openxmlformats.org/markup-compatibility/2006">
              <mc:Choice xmlns:v="urn:schemas-microsoft-com:vml" Requires="v">
                <p:oleObj name="Equation" r:id="rId3" imgW="5884141" imgH="757915" progId="Equation.DSMT4">
                  <p:embed/>
                </p:oleObj>
              </mc:Choice>
              <mc:Fallback>
                <p:oleObj name="Equation" r:id="rId3" imgW="5884141" imgH="757915" progId="Equation.DSMT4">
                  <p:embed/>
                  <p:pic>
                    <p:nvPicPr>
                      <p:cNvPr id="0" name=""/>
                      <p:cNvPicPr/>
                      <p:nvPr/>
                    </p:nvPicPr>
                    <p:blipFill>
                      <a:blip r:embed="rId4"/>
                      <a:stretch>
                        <a:fillRect/>
                      </a:stretch>
                    </p:blipFill>
                    <p:spPr>
                      <a:xfrm>
                        <a:off x="482255" y="4030149"/>
                        <a:ext cx="10477293" cy="190682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F165D8D5-D005-85A9-5BBB-78C1AE5A02EC}"/>
              </a:ext>
            </a:extLst>
          </p:cNvPr>
          <p:cNvSpPr txBox="1"/>
          <p:nvPr/>
        </p:nvSpPr>
        <p:spPr>
          <a:xfrm>
            <a:off x="7739270" y="4707500"/>
            <a:ext cx="768626" cy="369332"/>
          </a:xfrm>
          <a:prstGeom prst="rect">
            <a:avLst/>
          </a:prstGeom>
          <a:noFill/>
        </p:spPr>
        <p:txBody>
          <a:bodyPr wrap="square">
            <a:spAutoFit/>
          </a:bodyPr>
          <a:lstStyle/>
          <a:p>
            <a:r>
              <a:rPr lang="en-US" dirty="0">
                <a:solidFill>
                  <a:srgbClr val="FF0000"/>
                </a:solidFill>
              </a:rPr>
              <a:t>1.1.4</a:t>
            </a:r>
            <a:endParaRPr lang="en-US" dirty="0"/>
          </a:p>
        </p:txBody>
      </p:sp>
    </p:spTree>
    <p:extLst>
      <p:ext uri="{BB962C8B-B14F-4D97-AF65-F5344CB8AC3E}">
        <p14:creationId xmlns:p14="http://schemas.microsoft.com/office/powerpoint/2010/main" val="4144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07C492C-B5E6-F0FD-9585-6555C5B96F8C}"/>
              </a:ext>
            </a:extLst>
          </p:cNvPr>
          <p:cNvGraphicFramePr>
            <a:graphicFrameLocks noChangeAspect="1"/>
          </p:cNvGraphicFramePr>
          <p:nvPr>
            <p:extLst>
              <p:ext uri="{D42A27DB-BD31-4B8C-83A1-F6EECF244321}">
                <p14:modId xmlns:p14="http://schemas.microsoft.com/office/powerpoint/2010/main" val="4280999671"/>
              </p:ext>
            </p:extLst>
          </p:nvPr>
        </p:nvGraphicFramePr>
        <p:xfrm>
          <a:off x="149295" y="109676"/>
          <a:ext cx="11936688" cy="6748324"/>
        </p:xfrm>
        <a:graphic>
          <a:graphicData uri="http://schemas.openxmlformats.org/presentationml/2006/ole">
            <mc:AlternateContent xmlns:mc="http://schemas.openxmlformats.org/markup-compatibility/2006">
              <mc:Choice xmlns:v="urn:schemas-microsoft-com:vml" Requires="v">
                <p:oleObj name="Equation" r:id="rId2" imgW="6484772" imgH="2527138" progId="Equation.DSMT4">
                  <p:embed/>
                </p:oleObj>
              </mc:Choice>
              <mc:Fallback>
                <p:oleObj name="Equation" r:id="rId2" imgW="6484772" imgH="2527138" progId="Equation.DSMT4">
                  <p:embed/>
                  <p:pic>
                    <p:nvPicPr>
                      <p:cNvPr id="0" name=""/>
                      <p:cNvPicPr/>
                      <p:nvPr/>
                    </p:nvPicPr>
                    <p:blipFill>
                      <a:blip r:embed="rId3"/>
                      <a:stretch>
                        <a:fillRect/>
                      </a:stretch>
                    </p:blipFill>
                    <p:spPr>
                      <a:xfrm>
                        <a:off x="149295" y="109676"/>
                        <a:ext cx="11936688" cy="6748324"/>
                      </a:xfrm>
                      <a:prstGeom prst="rect">
                        <a:avLst/>
                      </a:prstGeom>
                    </p:spPr>
                  </p:pic>
                </p:oleObj>
              </mc:Fallback>
            </mc:AlternateContent>
          </a:graphicData>
        </a:graphic>
      </p:graphicFrame>
    </p:spTree>
    <p:extLst>
      <p:ext uri="{BB962C8B-B14F-4D97-AF65-F5344CB8AC3E}">
        <p14:creationId xmlns:p14="http://schemas.microsoft.com/office/powerpoint/2010/main" val="2048289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E9F3BBE-76E6-F48C-B79D-70F171CAC3AE}"/>
              </a:ext>
            </a:extLst>
          </p:cNvPr>
          <p:cNvGraphicFramePr>
            <a:graphicFrameLocks noChangeAspect="1"/>
          </p:cNvGraphicFramePr>
          <p:nvPr>
            <p:extLst>
              <p:ext uri="{D42A27DB-BD31-4B8C-83A1-F6EECF244321}">
                <p14:modId xmlns:p14="http://schemas.microsoft.com/office/powerpoint/2010/main" val="3179105324"/>
              </p:ext>
            </p:extLst>
          </p:nvPr>
        </p:nvGraphicFramePr>
        <p:xfrm>
          <a:off x="147291" y="178628"/>
          <a:ext cx="11951943" cy="3704259"/>
        </p:xfrm>
        <a:graphic>
          <a:graphicData uri="http://schemas.openxmlformats.org/presentationml/2006/ole">
            <mc:AlternateContent xmlns:mc="http://schemas.openxmlformats.org/markup-compatibility/2006">
              <mc:Choice xmlns:v="urn:schemas-microsoft-com:vml" Requires="v">
                <p:oleObj name="Equation" r:id="rId2" imgW="5403788" imgH="1356706" progId="Equation.DSMT4">
                  <p:embed/>
                </p:oleObj>
              </mc:Choice>
              <mc:Fallback>
                <p:oleObj name="Equation" r:id="rId2" imgW="5403788" imgH="1356706" progId="Equation.DSMT4">
                  <p:embed/>
                  <p:pic>
                    <p:nvPicPr>
                      <p:cNvPr id="0" name=""/>
                      <p:cNvPicPr/>
                      <p:nvPr/>
                    </p:nvPicPr>
                    <p:blipFill>
                      <a:blip r:embed="rId3"/>
                      <a:stretch>
                        <a:fillRect/>
                      </a:stretch>
                    </p:blipFill>
                    <p:spPr>
                      <a:xfrm>
                        <a:off x="147291" y="178628"/>
                        <a:ext cx="11951943" cy="3704259"/>
                      </a:xfrm>
                      <a:prstGeom prst="rect">
                        <a:avLst/>
                      </a:prstGeom>
                    </p:spPr>
                  </p:pic>
                </p:oleObj>
              </mc:Fallback>
            </mc:AlternateContent>
          </a:graphicData>
        </a:graphic>
      </p:graphicFrame>
    </p:spTree>
    <p:extLst>
      <p:ext uri="{BB962C8B-B14F-4D97-AF65-F5344CB8AC3E}">
        <p14:creationId xmlns:p14="http://schemas.microsoft.com/office/powerpoint/2010/main" val="29985825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7FAAD42-976C-FAF8-3DDF-FA0E9C206633}"/>
              </a:ext>
            </a:extLst>
          </p:cNvPr>
          <p:cNvGraphicFramePr>
            <a:graphicFrameLocks noChangeAspect="1"/>
          </p:cNvGraphicFramePr>
          <p:nvPr>
            <p:extLst>
              <p:ext uri="{D42A27DB-BD31-4B8C-83A1-F6EECF244321}">
                <p14:modId xmlns:p14="http://schemas.microsoft.com/office/powerpoint/2010/main" val="1257174270"/>
              </p:ext>
            </p:extLst>
          </p:nvPr>
        </p:nvGraphicFramePr>
        <p:xfrm>
          <a:off x="195953" y="136455"/>
          <a:ext cx="11890030" cy="6622153"/>
        </p:xfrm>
        <a:graphic>
          <a:graphicData uri="http://schemas.openxmlformats.org/presentationml/2006/ole">
            <mc:AlternateContent xmlns:mc="http://schemas.openxmlformats.org/markup-compatibility/2006">
              <mc:Choice xmlns:v="urn:schemas-microsoft-com:vml" Requires="v">
                <p:oleObj name="Equation" r:id="rId2" imgW="6498010" imgH="2234530" progId="Equation.DSMT4">
                  <p:embed/>
                </p:oleObj>
              </mc:Choice>
              <mc:Fallback>
                <p:oleObj name="Equation" r:id="rId2" imgW="6498010" imgH="2234530" progId="Equation.DSMT4">
                  <p:embed/>
                  <p:pic>
                    <p:nvPicPr>
                      <p:cNvPr id="0" name=""/>
                      <p:cNvPicPr/>
                      <p:nvPr/>
                    </p:nvPicPr>
                    <p:blipFill>
                      <a:blip r:embed="rId3"/>
                      <a:stretch>
                        <a:fillRect/>
                      </a:stretch>
                    </p:blipFill>
                    <p:spPr>
                      <a:xfrm>
                        <a:off x="195953" y="136455"/>
                        <a:ext cx="11890030" cy="6622153"/>
                      </a:xfrm>
                      <a:prstGeom prst="rect">
                        <a:avLst/>
                      </a:prstGeom>
                    </p:spPr>
                  </p:pic>
                </p:oleObj>
              </mc:Fallback>
            </mc:AlternateContent>
          </a:graphicData>
        </a:graphic>
      </p:graphicFrame>
    </p:spTree>
    <p:extLst>
      <p:ext uri="{BB962C8B-B14F-4D97-AF65-F5344CB8AC3E}">
        <p14:creationId xmlns:p14="http://schemas.microsoft.com/office/powerpoint/2010/main" val="28070185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EFDF134-F509-A1A3-8CB9-CBECB11B2C05}"/>
              </a:ext>
            </a:extLst>
          </p:cNvPr>
          <p:cNvGraphicFramePr>
            <a:graphicFrameLocks noChangeAspect="1"/>
          </p:cNvGraphicFramePr>
          <p:nvPr>
            <p:extLst>
              <p:ext uri="{D42A27DB-BD31-4B8C-83A1-F6EECF244321}">
                <p14:modId xmlns:p14="http://schemas.microsoft.com/office/powerpoint/2010/main" val="1614446361"/>
              </p:ext>
            </p:extLst>
          </p:nvPr>
        </p:nvGraphicFramePr>
        <p:xfrm>
          <a:off x="140045" y="109262"/>
          <a:ext cx="11959190" cy="6748738"/>
        </p:xfrm>
        <a:graphic>
          <a:graphicData uri="http://schemas.openxmlformats.org/presentationml/2006/ole">
            <mc:AlternateContent xmlns:mc="http://schemas.openxmlformats.org/markup-compatibility/2006">
              <mc:Choice xmlns:v="urn:schemas-microsoft-com:vml" Requires="v">
                <p:oleObj name="Equation" r:id="rId2" imgW="5603872" imgH="2660244" progId="Equation.DSMT4">
                  <p:embed/>
                </p:oleObj>
              </mc:Choice>
              <mc:Fallback>
                <p:oleObj name="Equation" r:id="rId2" imgW="5603872" imgH="2660244" progId="Equation.DSMT4">
                  <p:embed/>
                  <p:pic>
                    <p:nvPicPr>
                      <p:cNvPr id="0" name=""/>
                      <p:cNvPicPr/>
                      <p:nvPr/>
                    </p:nvPicPr>
                    <p:blipFill>
                      <a:blip r:embed="rId3"/>
                      <a:stretch>
                        <a:fillRect/>
                      </a:stretch>
                    </p:blipFill>
                    <p:spPr>
                      <a:xfrm>
                        <a:off x="140045" y="109262"/>
                        <a:ext cx="11959190" cy="6748738"/>
                      </a:xfrm>
                      <a:prstGeom prst="rect">
                        <a:avLst/>
                      </a:prstGeom>
                    </p:spPr>
                  </p:pic>
                </p:oleObj>
              </mc:Fallback>
            </mc:AlternateContent>
          </a:graphicData>
        </a:graphic>
      </p:graphicFrame>
    </p:spTree>
    <p:extLst>
      <p:ext uri="{BB962C8B-B14F-4D97-AF65-F5344CB8AC3E}">
        <p14:creationId xmlns:p14="http://schemas.microsoft.com/office/powerpoint/2010/main" val="1101776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035C463-3D1C-CA39-6635-F2434884121C}"/>
              </a:ext>
            </a:extLst>
          </p:cNvPr>
          <p:cNvGraphicFramePr>
            <a:graphicFrameLocks noChangeAspect="1"/>
          </p:cNvGraphicFramePr>
          <p:nvPr>
            <p:extLst>
              <p:ext uri="{D42A27DB-BD31-4B8C-83A1-F6EECF244321}">
                <p14:modId xmlns:p14="http://schemas.microsoft.com/office/powerpoint/2010/main" val="3109962784"/>
              </p:ext>
            </p:extLst>
          </p:nvPr>
        </p:nvGraphicFramePr>
        <p:xfrm>
          <a:off x="207894" y="149157"/>
          <a:ext cx="11851584" cy="6476930"/>
        </p:xfrm>
        <a:graphic>
          <a:graphicData uri="http://schemas.openxmlformats.org/presentationml/2006/ole">
            <mc:AlternateContent xmlns:mc="http://schemas.openxmlformats.org/markup-compatibility/2006">
              <mc:Choice xmlns:v="urn:schemas-microsoft-com:vml" Requires="v">
                <p:oleObj name="Equation" r:id="rId2" imgW="6817994" imgH="2819746" progId="Equation.DSMT4">
                  <p:embed/>
                </p:oleObj>
              </mc:Choice>
              <mc:Fallback>
                <p:oleObj name="Equation" r:id="rId2" imgW="6817994" imgH="2819746" progId="Equation.DSMT4">
                  <p:embed/>
                  <p:pic>
                    <p:nvPicPr>
                      <p:cNvPr id="0" name=""/>
                      <p:cNvPicPr/>
                      <p:nvPr/>
                    </p:nvPicPr>
                    <p:blipFill>
                      <a:blip r:embed="rId3"/>
                      <a:stretch>
                        <a:fillRect/>
                      </a:stretch>
                    </p:blipFill>
                    <p:spPr>
                      <a:xfrm>
                        <a:off x="207894" y="149157"/>
                        <a:ext cx="11851584" cy="6476930"/>
                      </a:xfrm>
                      <a:prstGeom prst="rect">
                        <a:avLst/>
                      </a:prstGeom>
                    </p:spPr>
                  </p:pic>
                </p:oleObj>
              </mc:Fallback>
            </mc:AlternateContent>
          </a:graphicData>
        </a:graphic>
      </p:graphicFrame>
    </p:spTree>
    <p:extLst>
      <p:ext uri="{BB962C8B-B14F-4D97-AF65-F5344CB8AC3E}">
        <p14:creationId xmlns:p14="http://schemas.microsoft.com/office/powerpoint/2010/main" val="2838300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FF791F6-895A-358F-6D22-DB890AD46ECA}"/>
              </a:ext>
            </a:extLst>
          </p:cNvPr>
          <p:cNvGraphicFramePr>
            <a:graphicFrameLocks noChangeAspect="1"/>
          </p:cNvGraphicFramePr>
          <p:nvPr>
            <p:extLst>
              <p:ext uri="{D42A27DB-BD31-4B8C-83A1-F6EECF244321}">
                <p14:modId xmlns:p14="http://schemas.microsoft.com/office/powerpoint/2010/main" val="3772431328"/>
              </p:ext>
            </p:extLst>
          </p:nvPr>
        </p:nvGraphicFramePr>
        <p:xfrm>
          <a:off x="131763" y="166205"/>
          <a:ext cx="11861454" cy="1834873"/>
        </p:xfrm>
        <a:graphic>
          <a:graphicData uri="http://schemas.openxmlformats.org/presentationml/2006/ole">
            <mc:AlternateContent xmlns:mc="http://schemas.openxmlformats.org/markup-compatibility/2006">
              <mc:Choice xmlns:v="urn:schemas-microsoft-com:vml" Requires="v">
                <p:oleObj name="Equation" r:id="rId2" imgW="5964326" imgH="478882" progId="Equation.DSMT4">
                  <p:embed/>
                </p:oleObj>
              </mc:Choice>
              <mc:Fallback>
                <p:oleObj name="Equation" r:id="rId2" imgW="5964326" imgH="478882" progId="Equation.DSMT4">
                  <p:embed/>
                  <p:pic>
                    <p:nvPicPr>
                      <p:cNvPr id="0" name=""/>
                      <p:cNvPicPr/>
                      <p:nvPr/>
                    </p:nvPicPr>
                    <p:blipFill>
                      <a:blip r:embed="rId3"/>
                      <a:stretch>
                        <a:fillRect/>
                      </a:stretch>
                    </p:blipFill>
                    <p:spPr>
                      <a:xfrm>
                        <a:off x="131763" y="166205"/>
                        <a:ext cx="11861454" cy="1834873"/>
                      </a:xfrm>
                      <a:prstGeom prst="rect">
                        <a:avLst/>
                      </a:prstGeom>
                    </p:spPr>
                  </p:pic>
                </p:oleObj>
              </mc:Fallback>
            </mc:AlternateContent>
          </a:graphicData>
        </a:graphic>
      </p:graphicFrame>
    </p:spTree>
    <p:extLst>
      <p:ext uri="{BB962C8B-B14F-4D97-AF65-F5344CB8AC3E}">
        <p14:creationId xmlns:p14="http://schemas.microsoft.com/office/powerpoint/2010/main" val="2423775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F9C196-5FD9-34B4-7D90-2B0CC6D382E3}"/>
              </a:ext>
            </a:extLst>
          </p:cNvPr>
          <p:cNvSpPr txBox="1"/>
          <p:nvPr/>
        </p:nvSpPr>
        <p:spPr>
          <a:xfrm>
            <a:off x="3763619" y="146639"/>
            <a:ext cx="5022573"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SECTION THREE</a:t>
            </a:r>
            <a:endParaRPr lang="en-US" sz="3200" dirty="0">
              <a:solidFill>
                <a:srgbClr val="FF0000"/>
              </a:solidFill>
            </a:endParaRPr>
          </a:p>
        </p:txBody>
      </p:sp>
      <p:graphicFrame>
        <p:nvGraphicFramePr>
          <p:cNvPr id="4" name="Object 3">
            <a:extLst>
              <a:ext uri="{FF2B5EF4-FFF2-40B4-BE49-F238E27FC236}">
                <a16:creationId xmlns:a16="http://schemas.microsoft.com/office/drawing/2014/main" id="{3D822DC6-A961-6A37-DA63-7D3E9C0BA65B}"/>
              </a:ext>
            </a:extLst>
          </p:cNvPr>
          <p:cNvGraphicFramePr>
            <a:graphicFrameLocks noChangeAspect="1"/>
          </p:cNvGraphicFramePr>
          <p:nvPr>
            <p:extLst>
              <p:ext uri="{D42A27DB-BD31-4B8C-83A1-F6EECF244321}">
                <p14:modId xmlns:p14="http://schemas.microsoft.com/office/powerpoint/2010/main" val="1681325308"/>
              </p:ext>
            </p:extLst>
          </p:nvPr>
        </p:nvGraphicFramePr>
        <p:xfrm>
          <a:off x="219488" y="694636"/>
          <a:ext cx="11800233" cy="5884205"/>
        </p:xfrm>
        <a:graphic>
          <a:graphicData uri="http://schemas.openxmlformats.org/presentationml/2006/ole">
            <mc:AlternateContent xmlns:mc="http://schemas.openxmlformats.org/markup-compatibility/2006">
              <mc:Choice xmlns:v="urn:schemas-microsoft-com:vml" Requires="v">
                <p:oleObj name="Equation" r:id="rId2" imgW="5524065" imgH="1622542" progId="Equation.DSMT4">
                  <p:embed/>
                </p:oleObj>
              </mc:Choice>
              <mc:Fallback>
                <p:oleObj name="Equation" r:id="rId2" imgW="5524065" imgH="1622542" progId="Equation.DSMT4">
                  <p:embed/>
                  <p:pic>
                    <p:nvPicPr>
                      <p:cNvPr id="0" name=""/>
                      <p:cNvPicPr/>
                      <p:nvPr/>
                    </p:nvPicPr>
                    <p:blipFill>
                      <a:blip r:embed="rId3"/>
                      <a:stretch>
                        <a:fillRect/>
                      </a:stretch>
                    </p:blipFill>
                    <p:spPr>
                      <a:xfrm>
                        <a:off x="219488" y="694636"/>
                        <a:ext cx="11800233" cy="5884205"/>
                      </a:xfrm>
                      <a:prstGeom prst="rect">
                        <a:avLst/>
                      </a:prstGeom>
                    </p:spPr>
                  </p:pic>
                </p:oleObj>
              </mc:Fallback>
            </mc:AlternateContent>
          </a:graphicData>
        </a:graphic>
      </p:graphicFrame>
    </p:spTree>
    <p:extLst>
      <p:ext uri="{BB962C8B-B14F-4D97-AF65-F5344CB8AC3E}">
        <p14:creationId xmlns:p14="http://schemas.microsoft.com/office/powerpoint/2010/main" val="18020590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BCF8DD6A-90D5-7F21-14ED-5655C1F3A878}"/>
              </a:ext>
            </a:extLst>
          </p:cNvPr>
          <p:cNvGraphicFramePr>
            <a:graphicFrameLocks noChangeAspect="1"/>
          </p:cNvGraphicFramePr>
          <p:nvPr>
            <p:extLst>
              <p:ext uri="{D42A27DB-BD31-4B8C-83A1-F6EECF244321}">
                <p14:modId xmlns:p14="http://schemas.microsoft.com/office/powerpoint/2010/main" val="1921351222"/>
              </p:ext>
            </p:extLst>
          </p:nvPr>
        </p:nvGraphicFramePr>
        <p:xfrm>
          <a:off x="201543" y="170897"/>
          <a:ext cx="11804927" cy="6534703"/>
        </p:xfrm>
        <a:graphic>
          <a:graphicData uri="http://schemas.openxmlformats.org/presentationml/2006/ole">
            <mc:AlternateContent xmlns:mc="http://schemas.openxmlformats.org/markup-compatibility/2006">
              <mc:Choice xmlns:v="urn:schemas-microsoft-com:vml" Requires="v">
                <p:oleObj name="Equation" r:id="rId2" imgW="6831610" imgH="2221332" progId="Equation.DSMT4">
                  <p:embed/>
                </p:oleObj>
              </mc:Choice>
              <mc:Fallback>
                <p:oleObj name="Equation" r:id="rId2" imgW="6831610" imgH="2221332" progId="Equation.DSMT4">
                  <p:embed/>
                  <p:pic>
                    <p:nvPicPr>
                      <p:cNvPr id="0" name=""/>
                      <p:cNvPicPr/>
                      <p:nvPr/>
                    </p:nvPicPr>
                    <p:blipFill>
                      <a:blip r:embed="rId3"/>
                      <a:stretch>
                        <a:fillRect/>
                      </a:stretch>
                    </p:blipFill>
                    <p:spPr>
                      <a:xfrm>
                        <a:off x="201543" y="170897"/>
                        <a:ext cx="11804927" cy="6534703"/>
                      </a:xfrm>
                      <a:prstGeom prst="rect">
                        <a:avLst/>
                      </a:prstGeom>
                    </p:spPr>
                  </p:pic>
                </p:oleObj>
              </mc:Fallback>
            </mc:AlternateContent>
          </a:graphicData>
        </a:graphic>
      </p:graphicFrame>
    </p:spTree>
    <p:extLst>
      <p:ext uri="{BB962C8B-B14F-4D97-AF65-F5344CB8AC3E}">
        <p14:creationId xmlns:p14="http://schemas.microsoft.com/office/powerpoint/2010/main" val="13930723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CD87BF4-A27D-A000-62EE-062ECE0E2CF9}"/>
              </a:ext>
            </a:extLst>
          </p:cNvPr>
          <p:cNvGraphicFramePr>
            <a:graphicFrameLocks noChangeAspect="1"/>
          </p:cNvGraphicFramePr>
          <p:nvPr>
            <p:extLst>
              <p:ext uri="{D42A27DB-BD31-4B8C-83A1-F6EECF244321}">
                <p14:modId xmlns:p14="http://schemas.microsoft.com/office/powerpoint/2010/main" val="1155899861"/>
              </p:ext>
            </p:extLst>
          </p:nvPr>
        </p:nvGraphicFramePr>
        <p:xfrm>
          <a:off x="369679" y="309632"/>
          <a:ext cx="11716303" cy="6236942"/>
        </p:xfrm>
        <a:graphic>
          <a:graphicData uri="http://schemas.openxmlformats.org/presentationml/2006/ole">
            <mc:AlternateContent xmlns:mc="http://schemas.openxmlformats.org/markup-compatibility/2006">
              <mc:Choice xmlns:v="urn:schemas-microsoft-com:vml" Requires="v">
                <p:oleObj name="Equation" r:id="rId2" imgW="6337640" imgH="2048256" progId="Equation.DSMT4">
                  <p:embed/>
                </p:oleObj>
              </mc:Choice>
              <mc:Fallback>
                <p:oleObj name="Equation" r:id="rId2" imgW="6337640" imgH="2048256" progId="Equation.DSMT4">
                  <p:embed/>
                  <p:pic>
                    <p:nvPicPr>
                      <p:cNvPr id="0" name=""/>
                      <p:cNvPicPr/>
                      <p:nvPr/>
                    </p:nvPicPr>
                    <p:blipFill>
                      <a:blip r:embed="rId3"/>
                      <a:stretch>
                        <a:fillRect/>
                      </a:stretch>
                    </p:blipFill>
                    <p:spPr>
                      <a:xfrm>
                        <a:off x="369679" y="309632"/>
                        <a:ext cx="11716303" cy="6236942"/>
                      </a:xfrm>
                      <a:prstGeom prst="rect">
                        <a:avLst/>
                      </a:prstGeom>
                    </p:spPr>
                  </p:pic>
                </p:oleObj>
              </mc:Fallback>
            </mc:AlternateContent>
          </a:graphicData>
        </a:graphic>
      </p:graphicFrame>
    </p:spTree>
    <p:extLst>
      <p:ext uri="{BB962C8B-B14F-4D97-AF65-F5344CB8AC3E}">
        <p14:creationId xmlns:p14="http://schemas.microsoft.com/office/powerpoint/2010/main" val="1736806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4B23830-34DD-51A9-83BC-9E643C257FAA}"/>
              </a:ext>
            </a:extLst>
          </p:cNvPr>
          <p:cNvGraphicFramePr>
            <a:graphicFrameLocks noChangeAspect="1"/>
          </p:cNvGraphicFramePr>
          <p:nvPr>
            <p:extLst>
              <p:ext uri="{D42A27DB-BD31-4B8C-83A1-F6EECF244321}">
                <p14:modId xmlns:p14="http://schemas.microsoft.com/office/powerpoint/2010/main" val="3262083021"/>
              </p:ext>
            </p:extLst>
          </p:nvPr>
        </p:nvGraphicFramePr>
        <p:xfrm>
          <a:off x="336205" y="214865"/>
          <a:ext cx="11604004" cy="6424473"/>
        </p:xfrm>
        <a:graphic>
          <a:graphicData uri="http://schemas.openxmlformats.org/presentationml/2006/ole">
            <mc:AlternateContent xmlns:mc="http://schemas.openxmlformats.org/markup-compatibility/2006">
              <mc:Choice xmlns:v="urn:schemas-microsoft-com:vml" Requires="v">
                <p:oleObj name="Equation" r:id="rId2" imgW="4416226" imgH="2793351" progId="Equation.DSMT4">
                  <p:embed/>
                </p:oleObj>
              </mc:Choice>
              <mc:Fallback>
                <p:oleObj name="Equation" r:id="rId2" imgW="4416226" imgH="2793351" progId="Equation.DSMT4">
                  <p:embed/>
                  <p:pic>
                    <p:nvPicPr>
                      <p:cNvPr id="0" name=""/>
                      <p:cNvPicPr/>
                      <p:nvPr/>
                    </p:nvPicPr>
                    <p:blipFill>
                      <a:blip r:embed="rId3"/>
                      <a:stretch>
                        <a:fillRect/>
                      </a:stretch>
                    </p:blipFill>
                    <p:spPr>
                      <a:xfrm>
                        <a:off x="336205" y="214865"/>
                        <a:ext cx="11604004" cy="6424473"/>
                      </a:xfrm>
                      <a:prstGeom prst="rect">
                        <a:avLst/>
                      </a:prstGeom>
                    </p:spPr>
                  </p:pic>
                </p:oleObj>
              </mc:Fallback>
            </mc:AlternateContent>
          </a:graphicData>
        </a:graphic>
      </p:graphicFrame>
    </p:spTree>
    <p:extLst>
      <p:ext uri="{BB962C8B-B14F-4D97-AF65-F5344CB8AC3E}">
        <p14:creationId xmlns:p14="http://schemas.microsoft.com/office/powerpoint/2010/main" val="28047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50A102E0-08E9-0D9F-4178-1086BE8096EA}"/>
              </a:ext>
            </a:extLst>
          </p:cNvPr>
          <p:cNvGraphicFramePr>
            <a:graphicFrameLocks noChangeAspect="1"/>
          </p:cNvGraphicFramePr>
          <p:nvPr>
            <p:extLst>
              <p:ext uri="{D42A27DB-BD31-4B8C-83A1-F6EECF244321}">
                <p14:modId xmlns:p14="http://schemas.microsoft.com/office/powerpoint/2010/main" val="3957962558"/>
              </p:ext>
            </p:extLst>
          </p:nvPr>
        </p:nvGraphicFramePr>
        <p:xfrm>
          <a:off x="392596" y="552450"/>
          <a:ext cx="10023613" cy="626993"/>
        </p:xfrm>
        <a:graphic>
          <a:graphicData uri="http://schemas.openxmlformats.org/presentationml/2006/ole">
            <mc:AlternateContent xmlns:mc="http://schemas.openxmlformats.org/markup-compatibility/2006">
              <mc:Choice xmlns:v="urn:schemas-microsoft-com:vml" Requires="v">
                <p:oleObj name="Equation" r:id="rId2" imgW="7085025" imgH="265836" progId="Equation.DSMT4">
                  <p:embed/>
                </p:oleObj>
              </mc:Choice>
              <mc:Fallback>
                <p:oleObj name="Equation" r:id="rId2" imgW="7085025" imgH="265836" progId="Equation.DSMT4">
                  <p:embed/>
                  <p:pic>
                    <p:nvPicPr>
                      <p:cNvPr id="0" name=""/>
                      <p:cNvPicPr/>
                      <p:nvPr/>
                    </p:nvPicPr>
                    <p:blipFill>
                      <a:blip r:embed="rId3"/>
                      <a:stretch>
                        <a:fillRect/>
                      </a:stretch>
                    </p:blipFill>
                    <p:spPr>
                      <a:xfrm>
                        <a:off x="392596" y="552450"/>
                        <a:ext cx="10023613" cy="62699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5FE01AD0-A45E-B785-DB6C-D9342E8139B8}"/>
              </a:ext>
            </a:extLst>
          </p:cNvPr>
          <p:cNvGraphicFramePr>
            <a:graphicFrameLocks noChangeAspect="1"/>
          </p:cNvGraphicFramePr>
          <p:nvPr>
            <p:extLst>
              <p:ext uri="{D42A27DB-BD31-4B8C-83A1-F6EECF244321}">
                <p14:modId xmlns:p14="http://schemas.microsoft.com/office/powerpoint/2010/main" val="3075846933"/>
              </p:ext>
            </p:extLst>
          </p:nvPr>
        </p:nvGraphicFramePr>
        <p:xfrm>
          <a:off x="392595" y="1302302"/>
          <a:ext cx="11123543" cy="5003248"/>
        </p:xfrm>
        <a:graphic>
          <a:graphicData uri="http://schemas.openxmlformats.org/presentationml/2006/ole">
            <mc:AlternateContent xmlns:mc="http://schemas.openxmlformats.org/markup-compatibility/2006">
              <mc:Choice xmlns:v="urn:schemas-microsoft-com:vml" Requires="v">
                <p:oleObj name="Equation" r:id="rId4" imgW="6844848" imgH="2447575" progId="Equation.DSMT4">
                  <p:embed/>
                </p:oleObj>
              </mc:Choice>
              <mc:Fallback>
                <p:oleObj name="Equation" r:id="rId4" imgW="6844848" imgH="2447575" progId="Equation.DSMT4">
                  <p:embed/>
                  <p:pic>
                    <p:nvPicPr>
                      <p:cNvPr id="0" name=""/>
                      <p:cNvPicPr/>
                      <p:nvPr/>
                    </p:nvPicPr>
                    <p:blipFill>
                      <a:blip r:embed="rId5"/>
                      <a:stretch>
                        <a:fillRect/>
                      </a:stretch>
                    </p:blipFill>
                    <p:spPr>
                      <a:xfrm>
                        <a:off x="392595" y="1302302"/>
                        <a:ext cx="11123543" cy="5003248"/>
                      </a:xfrm>
                      <a:prstGeom prst="rect">
                        <a:avLst/>
                      </a:prstGeom>
                    </p:spPr>
                  </p:pic>
                </p:oleObj>
              </mc:Fallback>
            </mc:AlternateContent>
          </a:graphicData>
        </a:graphic>
      </p:graphicFrame>
    </p:spTree>
    <p:extLst>
      <p:ext uri="{BB962C8B-B14F-4D97-AF65-F5344CB8AC3E}">
        <p14:creationId xmlns:p14="http://schemas.microsoft.com/office/powerpoint/2010/main" val="5508395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2063BB0-2AA5-050F-F0E2-281AEDB9E85B}"/>
              </a:ext>
            </a:extLst>
          </p:cNvPr>
          <p:cNvGraphicFramePr>
            <a:graphicFrameLocks noChangeAspect="1"/>
          </p:cNvGraphicFramePr>
          <p:nvPr>
            <p:extLst>
              <p:ext uri="{D42A27DB-BD31-4B8C-83A1-F6EECF244321}">
                <p14:modId xmlns:p14="http://schemas.microsoft.com/office/powerpoint/2010/main" val="704317758"/>
              </p:ext>
            </p:extLst>
          </p:nvPr>
        </p:nvGraphicFramePr>
        <p:xfrm>
          <a:off x="272705" y="163374"/>
          <a:ext cx="11640999" cy="6542225"/>
        </p:xfrm>
        <a:graphic>
          <a:graphicData uri="http://schemas.openxmlformats.org/presentationml/2006/ole">
            <mc:AlternateContent xmlns:mc="http://schemas.openxmlformats.org/markup-compatibility/2006">
              <mc:Choice xmlns:v="urn:schemas-microsoft-com:vml" Requires="v">
                <p:oleObj name="Equation" r:id="rId2" imgW="3322382" imgH="2101423" progId="Equation.DSMT4">
                  <p:embed/>
                </p:oleObj>
              </mc:Choice>
              <mc:Fallback>
                <p:oleObj name="Equation" r:id="rId2" imgW="3322382" imgH="2101423" progId="Equation.DSMT4">
                  <p:embed/>
                  <p:pic>
                    <p:nvPicPr>
                      <p:cNvPr id="0" name=""/>
                      <p:cNvPicPr/>
                      <p:nvPr/>
                    </p:nvPicPr>
                    <p:blipFill>
                      <a:blip r:embed="rId3"/>
                      <a:stretch>
                        <a:fillRect/>
                      </a:stretch>
                    </p:blipFill>
                    <p:spPr>
                      <a:xfrm>
                        <a:off x="272705" y="163374"/>
                        <a:ext cx="11640999" cy="6542225"/>
                      </a:xfrm>
                      <a:prstGeom prst="rect">
                        <a:avLst/>
                      </a:prstGeom>
                    </p:spPr>
                  </p:pic>
                </p:oleObj>
              </mc:Fallback>
            </mc:AlternateContent>
          </a:graphicData>
        </a:graphic>
      </p:graphicFrame>
    </p:spTree>
    <p:extLst>
      <p:ext uri="{BB962C8B-B14F-4D97-AF65-F5344CB8AC3E}">
        <p14:creationId xmlns:p14="http://schemas.microsoft.com/office/powerpoint/2010/main" val="1109424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4C8245D-94CC-BE05-0BEC-EFD639B0EE42}"/>
              </a:ext>
            </a:extLst>
          </p:cNvPr>
          <p:cNvGraphicFramePr>
            <a:graphicFrameLocks noChangeAspect="1"/>
          </p:cNvGraphicFramePr>
          <p:nvPr>
            <p:extLst>
              <p:ext uri="{D42A27DB-BD31-4B8C-83A1-F6EECF244321}">
                <p14:modId xmlns:p14="http://schemas.microsoft.com/office/powerpoint/2010/main" val="191805613"/>
              </p:ext>
            </p:extLst>
          </p:nvPr>
        </p:nvGraphicFramePr>
        <p:xfrm>
          <a:off x="154816" y="170553"/>
          <a:ext cx="11878158" cy="6574804"/>
        </p:xfrm>
        <a:graphic>
          <a:graphicData uri="http://schemas.openxmlformats.org/presentationml/2006/ole">
            <mc:AlternateContent xmlns:mc="http://schemas.openxmlformats.org/markup-compatibility/2006">
              <mc:Choice xmlns:v="urn:schemas-microsoft-com:vml" Requires="v">
                <p:oleObj name="Equation" r:id="rId2" imgW="6738187" imgH="2434001" progId="Equation.DSMT4">
                  <p:embed/>
                </p:oleObj>
              </mc:Choice>
              <mc:Fallback>
                <p:oleObj name="Equation" r:id="rId2" imgW="6738187" imgH="2434001" progId="Equation.DSMT4">
                  <p:embed/>
                  <p:pic>
                    <p:nvPicPr>
                      <p:cNvPr id="0" name=""/>
                      <p:cNvPicPr/>
                      <p:nvPr/>
                    </p:nvPicPr>
                    <p:blipFill>
                      <a:blip r:embed="rId3"/>
                      <a:stretch>
                        <a:fillRect/>
                      </a:stretch>
                    </p:blipFill>
                    <p:spPr>
                      <a:xfrm>
                        <a:off x="154816" y="170553"/>
                        <a:ext cx="11878158" cy="6574804"/>
                      </a:xfrm>
                      <a:prstGeom prst="rect">
                        <a:avLst/>
                      </a:prstGeom>
                    </p:spPr>
                  </p:pic>
                </p:oleObj>
              </mc:Fallback>
            </mc:AlternateContent>
          </a:graphicData>
        </a:graphic>
      </p:graphicFrame>
    </p:spTree>
    <p:extLst>
      <p:ext uri="{BB962C8B-B14F-4D97-AF65-F5344CB8AC3E}">
        <p14:creationId xmlns:p14="http://schemas.microsoft.com/office/powerpoint/2010/main" val="1371713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BA7FEA4-9D54-E174-8A99-C2017630ABED}"/>
              </a:ext>
            </a:extLst>
          </p:cNvPr>
          <p:cNvGraphicFramePr>
            <a:graphicFrameLocks noChangeAspect="1"/>
          </p:cNvGraphicFramePr>
          <p:nvPr>
            <p:extLst>
              <p:ext uri="{D42A27DB-BD31-4B8C-83A1-F6EECF244321}">
                <p14:modId xmlns:p14="http://schemas.microsoft.com/office/powerpoint/2010/main" val="3464622565"/>
              </p:ext>
            </p:extLst>
          </p:nvPr>
        </p:nvGraphicFramePr>
        <p:xfrm>
          <a:off x="117336" y="112437"/>
          <a:ext cx="11942141" cy="6420885"/>
        </p:xfrm>
        <a:graphic>
          <a:graphicData uri="http://schemas.openxmlformats.org/presentationml/2006/ole">
            <mc:AlternateContent xmlns:mc="http://schemas.openxmlformats.org/markup-compatibility/2006">
              <mc:Choice xmlns:v="urn:schemas-microsoft-com:vml" Requires="v">
                <p:oleObj name="Equation" r:id="rId2" imgW="6311164" imgH="1436645" progId="Equation.DSMT4">
                  <p:embed/>
                </p:oleObj>
              </mc:Choice>
              <mc:Fallback>
                <p:oleObj name="Equation" r:id="rId2" imgW="6311164" imgH="1436645" progId="Equation.DSMT4">
                  <p:embed/>
                  <p:pic>
                    <p:nvPicPr>
                      <p:cNvPr id="0" name=""/>
                      <p:cNvPicPr/>
                      <p:nvPr/>
                    </p:nvPicPr>
                    <p:blipFill>
                      <a:blip r:embed="rId3"/>
                      <a:stretch>
                        <a:fillRect/>
                      </a:stretch>
                    </p:blipFill>
                    <p:spPr>
                      <a:xfrm>
                        <a:off x="117336" y="112437"/>
                        <a:ext cx="11942141" cy="6420885"/>
                      </a:xfrm>
                      <a:prstGeom prst="rect">
                        <a:avLst/>
                      </a:prstGeom>
                    </p:spPr>
                  </p:pic>
                </p:oleObj>
              </mc:Fallback>
            </mc:AlternateContent>
          </a:graphicData>
        </a:graphic>
      </p:graphicFrame>
    </p:spTree>
    <p:extLst>
      <p:ext uri="{BB962C8B-B14F-4D97-AF65-F5344CB8AC3E}">
        <p14:creationId xmlns:p14="http://schemas.microsoft.com/office/powerpoint/2010/main" val="13873029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F27BA71-246F-8368-5AF3-984E525B09A2}"/>
              </a:ext>
            </a:extLst>
          </p:cNvPr>
          <p:cNvGraphicFramePr>
            <a:graphicFrameLocks noChangeAspect="1"/>
          </p:cNvGraphicFramePr>
          <p:nvPr>
            <p:extLst>
              <p:ext uri="{D42A27DB-BD31-4B8C-83A1-F6EECF244321}">
                <p14:modId xmlns:p14="http://schemas.microsoft.com/office/powerpoint/2010/main" val="3058212007"/>
              </p:ext>
            </p:extLst>
          </p:nvPr>
        </p:nvGraphicFramePr>
        <p:xfrm>
          <a:off x="204579" y="122859"/>
          <a:ext cx="11775385" cy="6556237"/>
        </p:xfrm>
        <a:graphic>
          <a:graphicData uri="http://schemas.openxmlformats.org/presentationml/2006/ole">
            <mc:AlternateContent xmlns:mc="http://schemas.openxmlformats.org/markup-compatibility/2006">
              <mc:Choice xmlns:v="urn:schemas-microsoft-com:vml" Requires="v">
                <p:oleObj name="Equation" r:id="rId2" imgW="4229758" imgH="2447575" progId="Equation.DSMT4">
                  <p:embed/>
                </p:oleObj>
              </mc:Choice>
              <mc:Fallback>
                <p:oleObj name="Equation" r:id="rId2" imgW="4229758" imgH="2447575" progId="Equation.DSMT4">
                  <p:embed/>
                  <p:pic>
                    <p:nvPicPr>
                      <p:cNvPr id="0" name=""/>
                      <p:cNvPicPr/>
                      <p:nvPr/>
                    </p:nvPicPr>
                    <p:blipFill>
                      <a:blip r:embed="rId3"/>
                      <a:stretch>
                        <a:fillRect/>
                      </a:stretch>
                    </p:blipFill>
                    <p:spPr>
                      <a:xfrm>
                        <a:off x="204579" y="122859"/>
                        <a:ext cx="11775385" cy="6556237"/>
                      </a:xfrm>
                      <a:prstGeom prst="rect">
                        <a:avLst/>
                      </a:prstGeom>
                    </p:spPr>
                  </p:pic>
                </p:oleObj>
              </mc:Fallback>
            </mc:AlternateContent>
          </a:graphicData>
        </a:graphic>
      </p:graphicFrame>
    </p:spTree>
    <p:extLst>
      <p:ext uri="{BB962C8B-B14F-4D97-AF65-F5344CB8AC3E}">
        <p14:creationId xmlns:p14="http://schemas.microsoft.com/office/powerpoint/2010/main" val="35737165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895DA71-75A5-B8D4-D508-137429849741}"/>
              </a:ext>
            </a:extLst>
          </p:cNvPr>
          <p:cNvGraphicFramePr>
            <a:graphicFrameLocks noChangeAspect="1"/>
          </p:cNvGraphicFramePr>
          <p:nvPr>
            <p:extLst>
              <p:ext uri="{D42A27DB-BD31-4B8C-83A1-F6EECF244321}">
                <p14:modId xmlns:p14="http://schemas.microsoft.com/office/powerpoint/2010/main" val="1141051058"/>
              </p:ext>
            </p:extLst>
          </p:nvPr>
        </p:nvGraphicFramePr>
        <p:xfrm>
          <a:off x="52387" y="203062"/>
          <a:ext cx="11848065" cy="6654938"/>
        </p:xfrm>
        <a:graphic>
          <a:graphicData uri="http://schemas.openxmlformats.org/presentationml/2006/ole">
            <mc:AlternateContent xmlns:mc="http://schemas.openxmlformats.org/markup-compatibility/2006">
              <mc:Choice xmlns:v="urn:schemas-microsoft-com:vml" Requires="v">
                <p:oleObj name="Equation" r:id="rId2" imgW="6044133" imgH="2021861" progId="Equation.DSMT4">
                  <p:embed/>
                </p:oleObj>
              </mc:Choice>
              <mc:Fallback>
                <p:oleObj name="Equation" r:id="rId2" imgW="6044133" imgH="2021861" progId="Equation.DSMT4">
                  <p:embed/>
                  <p:pic>
                    <p:nvPicPr>
                      <p:cNvPr id="0" name=""/>
                      <p:cNvPicPr/>
                      <p:nvPr/>
                    </p:nvPicPr>
                    <p:blipFill>
                      <a:blip r:embed="rId3"/>
                      <a:stretch>
                        <a:fillRect/>
                      </a:stretch>
                    </p:blipFill>
                    <p:spPr>
                      <a:xfrm>
                        <a:off x="52387" y="203062"/>
                        <a:ext cx="11848065" cy="6654938"/>
                      </a:xfrm>
                      <a:prstGeom prst="rect">
                        <a:avLst/>
                      </a:prstGeom>
                    </p:spPr>
                  </p:pic>
                </p:oleObj>
              </mc:Fallback>
            </mc:AlternateContent>
          </a:graphicData>
        </a:graphic>
      </p:graphicFrame>
    </p:spTree>
    <p:extLst>
      <p:ext uri="{BB962C8B-B14F-4D97-AF65-F5344CB8AC3E}">
        <p14:creationId xmlns:p14="http://schemas.microsoft.com/office/powerpoint/2010/main" val="2465030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456405B-C438-9968-375C-CA057812763C}"/>
              </a:ext>
            </a:extLst>
          </p:cNvPr>
          <p:cNvGraphicFramePr>
            <a:graphicFrameLocks noChangeAspect="1"/>
          </p:cNvGraphicFramePr>
          <p:nvPr>
            <p:extLst>
              <p:ext uri="{D42A27DB-BD31-4B8C-83A1-F6EECF244321}">
                <p14:modId xmlns:p14="http://schemas.microsoft.com/office/powerpoint/2010/main" val="591503026"/>
              </p:ext>
            </p:extLst>
          </p:nvPr>
        </p:nvGraphicFramePr>
        <p:xfrm>
          <a:off x="276018" y="249651"/>
          <a:ext cx="11809965" cy="6495705"/>
        </p:xfrm>
        <a:graphic>
          <a:graphicData uri="http://schemas.openxmlformats.org/presentationml/2006/ole">
            <mc:AlternateContent xmlns:mc="http://schemas.openxmlformats.org/markup-compatibility/2006">
              <mc:Choice xmlns:v="urn:schemas-microsoft-com:vml" Requires="v">
                <p:oleObj name="Equation" r:id="rId2" imgW="6524487" imgH="1955119" progId="Equation.DSMT4">
                  <p:embed/>
                </p:oleObj>
              </mc:Choice>
              <mc:Fallback>
                <p:oleObj name="Equation" r:id="rId2" imgW="6524487" imgH="1955119" progId="Equation.DSMT4">
                  <p:embed/>
                  <p:pic>
                    <p:nvPicPr>
                      <p:cNvPr id="0" name=""/>
                      <p:cNvPicPr/>
                      <p:nvPr/>
                    </p:nvPicPr>
                    <p:blipFill>
                      <a:blip r:embed="rId3"/>
                      <a:stretch>
                        <a:fillRect/>
                      </a:stretch>
                    </p:blipFill>
                    <p:spPr>
                      <a:xfrm>
                        <a:off x="276018" y="249651"/>
                        <a:ext cx="11809965" cy="6495705"/>
                      </a:xfrm>
                      <a:prstGeom prst="rect">
                        <a:avLst/>
                      </a:prstGeom>
                    </p:spPr>
                  </p:pic>
                </p:oleObj>
              </mc:Fallback>
            </mc:AlternateContent>
          </a:graphicData>
        </a:graphic>
      </p:graphicFrame>
    </p:spTree>
    <p:extLst>
      <p:ext uri="{BB962C8B-B14F-4D97-AF65-F5344CB8AC3E}">
        <p14:creationId xmlns:p14="http://schemas.microsoft.com/office/powerpoint/2010/main" val="27213625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B1E43DF-FA96-1577-EA5B-3E2E38E19F62}"/>
              </a:ext>
            </a:extLst>
          </p:cNvPr>
          <p:cNvGraphicFramePr>
            <a:graphicFrameLocks noChangeAspect="1"/>
          </p:cNvGraphicFramePr>
          <p:nvPr>
            <p:extLst>
              <p:ext uri="{D42A27DB-BD31-4B8C-83A1-F6EECF244321}">
                <p14:modId xmlns:p14="http://schemas.microsoft.com/office/powerpoint/2010/main" val="1303988582"/>
              </p:ext>
            </p:extLst>
          </p:nvPr>
        </p:nvGraphicFramePr>
        <p:xfrm>
          <a:off x="147638" y="243164"/>
          <a:ext cx="11938345" cy="6502193"/>
        </p:xfrm>
        <a:graphic>
          <a:graphicData uri="http://schemas.openxmlformats.org/presentationml/2006/ole">
            <mc:AlternateContent xmlns:mc="http://schemas.openxmlformats.org/markup-compatibility/2006">
              <mc:Choice xmlns:v="urn:schemas-microsoft-com:vml" Requires="v">
                <p:oleObj name="Equation" r:id="rId2" imgW="5190465" imgH="2420803" progId="Equation.DSMT4">
                  <p:embed/>
                </p:oleObj>
              </mc:Choice>
              <mc:Fallback>
                <p:oleObj name="Equation" r:id="rId2" imgW="5190465" imgH="2420803" progId="Equation.DSMT4">
                  <p:embed/>
                  <p:pic>
                    <p:nvPicPr>
                      <p:cNvPr id="0" name=""/>
                      <p:cNvPicPr/>
                      <p:nvPr/>
                    </p:nvPicPr>
                    <p:blipFill>
                      <a:blip r:embed="rId3"/>
                      <a:stretch>
                        <a:fillRect/>
                      </a:stretch>
                    </p:blipFill>
                    <p:spPr>
                      <a:xfrm>
                        <a:off x="147638" y="243164"/>
                        <a:ext cx="11938345" cy="6502193"/>
                      </a:xfrm>
                      <a:prstGeom prst="rect">
                        <a:avLst/>
                      </a:prstGeom>
                    </p:spPr>
                  </p:pic>
                </p:oleObj>
              </mc:Fallback>
            </mc:AlternateContent>
          </a:graphicData>
        </a:graphic>
      </p:graphicFrame>
    </p:spTree>
    <p:extLst>
      <p:ext uri="{BB962C8B-B14F-4D97-AF65-F5344CB8AC3E}">
        <p14:creationId xmlns:p14="http://schemas.microsoft.com/office/powerpoint/2010/main" val="21789644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6E5EBB8-5862-CF58-5441-A3E3EC927EEA}"/>
              </a:ext>
            </a:extLst>
          </p:cNvPr>
          <p:cNvGraphicFramePr>
            <a:graphicFrameLocks noChangeAspect="1"/>
          </p:cNvGraphicFramePr>
          <p:nvPr>
            <p:extLst>
              <p:ext uri="{D42A27DB-BD31-4B8C-83A1-F6EECF244321}">
                <p14:modId xmlns:p14="http://schemas.microsoft.com/office/powerpoint/2010/main" val="4043153936"/>
              </p:ext>
            </p:extLst>
          </p:nvPr>
        </p:nvGraphicFramePr>
        <p:xfrm>
          <a:off x="174970" y="111125"/>
          <a:ext cx="11897760" cy="6594475"/>
        </p:xfrm>
        <a:graphic>
          <a:graphicData uri="http://schemas.openxmlformats.org/presentationml/2006/ole">
            <mc:AlternateContent xmlns:mc="http://schemas.openxmlformats.org/markup-compatibility/2006">
              <mc:Choice xmlns:v="urn:schemas-microsoft-com:vml" Requires="v">
                <p:oleObj name="Equation" r:id="rId2" imgW="6751425" imgH="2367636" progId="Equation.DSMT4">
                  <p:embed/>
                </p:oleObj>
              </mc:Choice>
              <mc:Fallback>
                <p:oleObj name="Equation" r:id="rId2" imgW="6751425" imgH="2367636" progId="Equation.DSMT4">
                  <p:embed/>
                  <p:pic>
                    <p:nvPicPr>
                      <p:cNvPr id="0" name=""/>
                      <p:cNvPicPr/>
                      <p:nvPr/>
                    </p:nvPicPr>
                    <p:blipFill>
                      <a:blip r:embed="rId3"/>
                      <a:stretch>
                        <a:fillRect/>
                      </a:stretch>
                    </p:blipFill>
                    <p:spPr>
                      <a:xfrm>
                        <a:off x="174970" y="111125"/>
                        <a:ext cx="11897760" cy="6594475"/>
                      </a:xfrm>
                      <a:prstGeom prst="rect">
                        <a:avLst/>
                      </a:prstGeom>
                    </p:spPr>
                  </p:pic>
                </p:oleObj>
              </mc:Fallback>
            </mc:AlternateContent>
          </a:graphicData>
        </a:graphic>
      </p:graphicFrame>
    </p:spTree>
    <p:extLst>
      <p:ext uri="{BB962C8B-B14F-4D97-AF65-F5344CB8AC3E}">
        <p14:creationId xmlns:p14="http://schemas.microsoft.com/office/powerpoint/2010/main" val="28200281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0091B1A-BC1E-A0FF-E005-E27866705FC4}"/>
              </a:ext>
            </a:extLst>
          </p:cNvPr>
          <p:cNvGraphicFramePr>
            <a:graphicFrameLocks noChangeAspect="1"/>
          </p:cNvGraphicFramePr>
          <p:nvPr>
            <p:extLst>
              <p:ext uri="{D42A27DB-BD31-4B8C-83A1-F6EECF244321}">
                <p14:modId xmlns:p14="http://schemas.microsoft.com/office/powerpoint/2010/main" val="1237686238"/>
              </p:ext>
            </p:extLst>
          </p:nvPr>
        </p:nvGraphicFramePr>
        <p:xfrm>
          <a:off x="175454" y="0"/>
          <a:ext cx="12016546" cy="6858000"/>
        </p:xfrm>
        <a:graphic>
          <a:graphicData uri="http://schemas.openxmlformats.org/presentationml/2006/ole">
            <mc:AlternateContent xmlns:mc="http://schemas.openxmlformats.org/markup-compatibility/2006">
              <mc:Choice xmlns:v="urn:schemas-microsoft-com:vml" Requires="v">
                <p:oleObj name="Equation" r:id="rId2" imgW="6698095" imgH="1835587" progId="Equation.DSMT4">
                  <p:embed/>
                </p:oleObj>
              </mc:Choice>
              <mc:Fallback>
                <p:oleObj name="Equation" r:id="rId2" imgW="6698095" imgH="1835587" progId="Equation.DSMT4">
                  <p:embed/>
                  <p:pic>
                    <p:nvPicPr>
                      <p:cNvPr id="0" name=""/>
                      <p:cNvPicPr/>
                      <p:nvPr/>
                    </p:nvPicPr>
                    <p:blipFill>
                      <a:blip r:embed="rId3"/>
                      <a:stretch>
                        <a:fillRect/>
                      </a:stretch>
                    </p:blipFill>
                    <p:spPr>
                      <a:xfrm>
                        <a:off x="175454" y="0"/>
                        <a:ext cx="12016546" cy="6858000"/>
                      </a:xfrm>
                      <a:prstGeom prst="rect">
                        <a:avLst/>
                      </a:prstGeom>
                    </p:spPr>
                  </p:pic>
                </p:oleObj>
              </mc:Fallback>
            </mc:AlternateContent>
          </a:graphicData>
        </a:graphic>
      </p:graphicFrame>
    </p:spTree>
    <p:extLst>
      <p:ext uri="{BB962C8B-B14F-4D97-AF65-F5344CB8AC3E}">
        <p14:creationId xmlns:p14="http://schemas.microsoft.com/office/powerpoint/2010/main" val="9153216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F6E81D7-6287-B5FB-5C21-AD436ED04BFD}"/>
              </a:ext>
            </a:extLst>
          </p:cNvPr>
          <p:cNvGraphicFramePr>
            <a:graphicFrameLocks noChangeAspect="1"/>
          </p:cNvGraphicFramePr>
          <p:nvPr>
            <p:extLst>
              <p:ext uri="{D42A27DB-BD31-4B8C-83A1-F6EECF244321}">
                <p14:modId xmlns:p14="http://schemas.microsoft.com/office/powerpoint/2010/main" val="1697358174"/>
              </p:ext>
            </p:extLst>
          </p:nvPr>
        </p:nvGraphicFramePr>
        <p:xfrm>
          <a:off x="0" y="127000"/>
          <a:ext cx="12072730" cy="1131957"/>
        </p:xfrm>
        <a:graphic>
          <a:graphicData uri="http://schemas.openxmlformats.org/presentationml/2006/ole">
            <mc:AlternateContent xmlns:mc="http://schemas.openxmlformats.org/markup-compatibility/2006">
              <mc:Choice xmlns:v="urn:schemas-microsoft-com:vml" Requires="v">
                <p:oleObj name="Equation" r:id="rId2" imgW="6751425" imgH="505277" progId="Equation.DSMT4">
                  <p:embed/>
                </p:oleObj>
              </mc:Choice>
              <mc:Fallback>
                <p:oleObj name="Equation" r:id="rId2" imgW="6751425" imgH="505277" progId="Equation.DSMT4">
                  <p:embed/>
                  <p:pic>
                    <p:nvPicPr>
                      <p:cNvPr id="0" name=""/>
                      <p:cNvPicPr/>
                      <p:nvPr/>
                    </p:nvPicPr>
                    <p:blipFill>
                      <a:blip r:embed="rId3"/>
                      <a:stretch>
                        <a:fillRect/>
                      </a:stretch>
                    </p:blipFill>
                    <p:spPr>
                      <a:xfrm>
                        <a:off x="0" y="127000"/>
                        <a:ext cx="12072730" cy="113195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CA6D1D-AF06-E7B8-2FA2-6DB1AD72EA61}"/>
              </a:ext>
            </a:extLst>
          </p:cNvPr>
          <p:cNvGraphicFramePr>
            <a:graphicFrameLocks noChangeAspect="1"/>
          </p:cNvGraphicFramePr>
          <p:nvPr>
            <p:extLst>
              <p:ext uri="{D42A27DB-BD31-4B8C-83A1-F6EECF244321}">
                <p14:modId xmlns:p14="http://schemas.microsoft.com/office/powerpoint/2010/main" val="2993854120"/>
              </p:ext>
            </p:extLst>
          </p:nvPr>
        </p:nvGraphicFramePr>
        <p:xfrm>
          <a:off x="119270" y="1258957"/>
          <a:ext cx="11953460" cy="5599043"/>
        </p:xfrm>
        <a:graphic>
          <a:graphicData uri="http://schemas.openxmlformats.org/presentationml/2006/ole">
            <mc:AlternateContent xmlns:mc="http://schemas.openxmlformats.org/markup-compatibility/2006">
              <mc:Choice xmlns:v="urn:schemas-microsoft-com:vml" Requires="v">
                <p:oleObj name="Equation" r:id="rId4" imgW="6738187" imgH="1516207" progId="Equation.DSMT4">
                  <p:embed/>
                </p:oleObj>
              </mc:Choice>
              <mc:Fallback>
                <p:oleObj name="Equation" r:id="rId4" imgW="6738187" imgH="1516207" progId="Equation.DSMT4">
                  <p:embed/>
                  <p:pic>
                    <p:nvPicPr>
                      <p:cNvPr id="0" name=""/>
                      <p:cNvPicPr/>
                      <p:nvPr/>
                    </p:nvPicPr>
                    <p:blipFill>
                      <a:blip r:embed="rId5"/>
                      <a:stretch>
                        <a:fillRect/>
                      </a:stretch>
                    </p:blipFill>
                    <p:spPr>
                      <a:xfrm>
                        <a:off x="119270" y="1258957"/>
                        <a:ext cx="11953460" cy="5599043"/>
                      </a:xfrm>
                      <a:prstGeom prst="rect">
                        <a:avLst/>
                      </a:prstGeom>
                    </p:spPr>
                  </p:pic>
                </p:oleObj>
              </mc:Fallback>
            </mc:AlternateContent>
          </a:graphicData>
        </a:graphic>
      </p:graphicFrame>
    </p:spTree>
    <p:extLst>
      <p:ext uri="{BB962C8B-B14F-4D97-AF65-F5344CB8AC3E}">
        <p14:creationId xmlns:p14="http://schemas.microsoft.com/office/powerpoint/2010/main" val="64044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7AB4C7-1728-8F7E-C167-9E2459E695B2}"/>
              </a:ext>
            </a:extLst>
          </p:cNvPr>
          <p:cNvSpPr txBox="1"/>
          <p:nvPr/>
        </p:nvSpPr>
        <p:spPr>
          <a:xfrm>
            <a:off x="596348" y="398429"/>
            <a:ext cx="5936974"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1.1.2 DERIVATION </a:t>
            </a:r>
            <a:endParaRPr lang="en-US" sz="3200" dirty="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2E55BE7B-300D-7B47-5444-CC275AEC5796}"/>
              </a:ext>
            </a:extLst>
          </p:cNvPr>
          <p:cNvGraphicFramePr>
            <a:graphicFrameLocks noChangeAspect="1"/>
          </p:cNvGraphicFramePr>
          <p:nvPr>
            <p:extLst>
              <p:ext uri="{D42A27DB-BD31-4B8C-83A1-F6EECF244321}">
                <p14:modId xmlns:p14="http://schemas.microsoft.com/office/powerpoint/2010/main" val="1386904165"/>
              </p:ext>
            </p:extLst>
          </p:nvPr>
        </p:nvGraphicFramePr>
        <p:xfrm>
          <a:off x="119270" y="1078327"/>
          <a:ext cx="11211339" cy="5097186"/>
        </p:xfrm>
        <a:graphic>
          <a:graphicData uri="http://schemas.openxmlformats.org/presentationml/2006/ole">
            <mc:AlternateContent xmlns:mc="http://schemas.openxmlformats.org/markup-compatibility/2006">
              <mc:Choice xmlns:v="urn:schemas-microsoft-com:vml" Requires="v">
                <p:oleObj name="Equation" r:id="rId2" imgW="6711333" imgH="2128195" progId="Equation.DSMT4">
                  <p:embed/>
                </p:oleObj>
              </mc:Choice>
              <mc:Fallback>
                <p:oleObj name="Equation" r:id="rId2" imgW="6711333" imgH="2128195" progId="Equation.DSMT4">
                  <p:embed/>
                  <p:pic>
                    <p:nvPicPr>
                      <p:cNvPr id="0" name=""/>
                      <p:cNvPicPr/>
                      <p:nvPr/>
                    </p:nvPicPr>
                    <p:blipFill>
                      <a:blip r:embed="rId3"/>
                      <a:stretch>
                        <a:fillRect/>
                      </a:stretch>
                    </p:blipFill>
                    <p:spPr>
                      <a:xfrm>
                        <a:off x="119270" y="1078327"/>
                        <a:ext cx="11211339" cy="5097186"/>
                      </a:xfrm>
                      <a:prstGeom prst="rect">
                        <a:avLst/>
                      </a:prstGeom>
                    </p:spPr>
                  </p:pic>
                </p:oleObj>
              </mc:Fallback>
            </mc:AlternateContent>
          </a:graphicData>
        </a:graphic>
      </p:graphicFrame>
    </p:spTree>
    <p:extLst>
      <p:ext uri="{BB962C8B-B14F-4D97-AF65-F5344CB8AC3E}">
        <p14:creationId xmlns:p14="http://schemas.microsoft.com/office/powerpoint/2010/main" val="12239465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009AEC3-CABB-4693-745B-2ED62C1CACA9}"/>
              </a:ext>
            </a:extLst>
          </p:cNvPr>
          <p:cNvGraphicFramePr>
            <a:graphicFrameLocks noChangeAspect="1"/>
          </p:cNvGraphicFramePr>
          <p:nvPr>
            <p:extLst>
              <p:ext uri="{D42A27DB-BD31-4B8C-83A1-F6EECF244321}">
                <p14:modId xmlns:p14="http://schemas.microsoft.com/office/powerpoint/2010/main" val="2607259434"/>
              </p:ext>
            </p:extLst>
          </p:nvPr>
        </p:nvGraphicFramePr>
        <p:xfrm>
          <a:off x="135283" y="203890"/>
          <a:ext cx="11937447" cy="6541467"/>
        </p:xfrm>
        <a:graphic>
          <a:graphicData uri="http://schemas.openxmlformats.org/presentationml/2006/ole">
            <mc:AlternateContent xmlns:mc="http://schemas.openxmlformats.org/markup-compatibility/2006">
              <mc:Choice xmlns:v="urn:schemas-microsoft-com:vml" Requires="v">
                <p:oleObj name="Equation" r:id="rId2" imgW="6831610" imgH="1755648" progId="Equation.DSMT4">
                  <p:embed/>
                </p:oleObj>
              </mc:Choice>
              <mc:Fallback>
                <p:oleObj name="Equation" r:id="rId2" imgW="6831610" imgH="1755648" progId="Equation.DSMT4">
                  <p:embed/>
                  <p:pic>
                    <p:nvPicPr>
                      <p:cNvPr id="0" name=""/>
                      <p:cNvPicPr/>
                      <p:nvPr/>
                    </p:nvPicPr>
                    <p:blipFill>
                      <a:blip r:embed="rId3"/>
                      <a:stretch>
                        <a:fillRect/>
                      </a:stretch>
                    </p:blipFill>
                    <p:spPr>
                      <a:xfrm>
                        <a:off x="135283" y="203890"/>
                        <a:ext cx="11937447" cy="6541467"/>
                      </a:xfrm>
                      <a:prstGeom prst="rect">
                        <a:avLst/>
                      </a:prstGeom>
                    </p:spPr>
                  </p:pic>
                </p:oleObj>
              </mc:Fallback>
            </mc:AlternateContent>
          </a:graphicData>
        </a:graphic>
      </p:graphicFrame>
    </p:spTree>
    <p:extLst>
      <p:ext uri="{BB962C8B-B14F-4D97-AF65-F5344CB8AC3E}">
        <p14:creationId xmlns:p14="http://schemas.microsoft.com/office/powerpoint/2010/main" val="16645310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3735CD4-8E98-F1B4-65F7-6C73ED6A9CBB}"/>
              </a:ext>
            </a:extLst>
          </p:cNvPr>
          <p:cNvGraphicFramePr>
            <a:graphicFrameLocks noChangeAspect="1"/>
          </p:cNvGraphicFramePr>
          <p:nvPr>
            <p:extLst>
              <p:ext uri="{D42A27DB-BD31-4B8C-83A1-F6EECF244321}">
                <p14:modId xmlns:p14="http://schemas.microsoft.com/office/powerpoint/2010/main" val="3461714424"/>
              </p:ext>
            </p:extLst>
          </p:nvPr>
        </p:nvGraphicFramePr>
        <p:xfrm>
          <a:off x="190569" y="0"/>
          <a:ext cx="11810862" cy="4414769"/>
        </p:xfrm>
        <a:graphic>
          <a:graphicData uri="http://schemas.openxmlformats.org/presentationml/2006/ole">
            <mc:AlternateContent xmlns:mc="http://schemas.openxmlformats.org/markup-compatibility/2006">
              <mc:Choice xmlns:v="urn:schemas-microsoft-com:vml" Requires="v">
                <p:oleObj name="Equation" r:id="rId2" imgW="6711333" imgH="1742450" progId="Equation.DSMT4">
                  <p:embed/>
                </p:oleObj>
              </mc:Choice>
              <mc:Fallback>
                <p:oleObj name="Equation" r:id="rId2" imgW="6711333" imgH="1742450" progId="Equation.DSMT4">
                  <p:embed/>
                  <p:pic>
                    <p:nvPicPr>
                      <p:cNvPr id="0" name=""/>
                      <p:cNvPicPr/>
                      <p:nvPr/>
                    </p:nvPicPr>
                    <p:blipFill>
                      <a:blip r:embed="rId3"/>
                      <a:stretch>
                        <a:fillRect/>
                      </a:stretch>
                    </p:blipFill>
                    <p:spPr>
                      <a:xfrm>
                        <a:off x="190569" y="0"/>
                        <a:ext cx="11810862" cy="4414769"/>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23BD21C-97CA-544B-73BC-5948EA3447C3}"/>
              </a:ext>
            </a:extLst>
          </p:cNvPr>
          <p:cNvGraphicFramePr>
            <a:graphicFrameLocks noChangeAspect="1"/>
          </p:cNvGraphicFramePr>
          <p:nvPr>
            <p:extLst>
              <p:ext uri="{D42A27DB-BD31-4B8C-83A1-F6EECF244321}">
                <p14:modId xmlns:p14="http://schemas.microsoft.com/office/powerpoint/2010/main" val="3912543661"/>
              </p:ext>
            </p:extLst>
          </p:nvPr>
        </p:nvGraphicFramePr>
        <p:xfrm>
          <a:off x="0" y="4414770"/>
          <a:ext cx="12192000" cy="1919770"/>
        </p:xfrm>
        <a:graphic>
          <a:graphicData uri="http://schemas.openxmlformats.org/presentationml/2006/ole">
            <mc:AlternateContent xmlns:mc="http://schemas.openxmlformats.org/markup-compatibility/2006">
              <mc:Choice xmlns:v="urn:schemas-microsoft-com:vml" Requires="v">
                <p:oleObj name="Equation" r:id="rId4" imgW="5790718" imgH="585216" progId="Equation.DSMT4">
                  <p:embed/>
                </p:oleObj>
              </mc:Choice>
              <mc:Fallback>
                <p:oleObj name="Equation" r:id="rId4" imgW="5790718" imgH="585216" progId="Equation.DSMT4">
                  <p:embed/>
                  <p:pic>
                    <p:nvPicPr>
                      <p:cNvPr id="0" name=""/>
                      <p:cNvPicPr/>
                      <p:nvPr/>
                    </p:nvPicPr>
                    <p:blipFill>
                      <a:blip r:embed="rId5"/>
                      <a:stretch>
                        <a:fillRect/>
                      </a:stretch>
                    </p:blipFill>
                    <p:spPr>
                      <a:xfrm>
                        <a:off x="0" y="4414770"/>
                        <a:ext cx="12192000" cy="1919770"/>
                      </a:xfrm>
                      <a:prstGeom prst="rect">
                        <a:avLst/>
                      </a:prstGeom>
                    </p:spPr>
                  </p:pic>
                </p:oleObj>
              </mc:Fallback>
            </mc:AlternateContent>
          </a:graphicData>
        </a:graphic>
      </p:graphicFrame>
    </p:spTree>
    <p:extLst>
      <p:ext uri="{BB962C8B-B14F-4D97-AF65-F5344CB8AC3E}">
        <p14:creationId xmlns:p14="http://schemas.microsoft.com/office/powerpoint/2010/main" val="13113788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A3D8035-CC49-3AE1-ED1A-A5F63E805122}"/>
              </a:ext>
            </a:extLst>
          </p:cNvPr>
          <p:cNvGraphicFramePr>
            <a:graphicFrameLocks noChangeAspect="1"/>
          </p:cNvGraphicFramePr>
          <p:nvPr>
            <p:extLst>
              <p:ext uri="{D42A27DB-BD31-4B8C-83A1-F6EECF244321}">
                <p14:modId xmlns:p14="http://schemas.microsoft.com/office/powerpoint/2010/main" val="3875758089"/>
              </p:ext>
            </p:extLst>
          </p:nvPr>
        </p:nvGraphicFramePr>
        <p:xfrm>
          <a:off x="162338" y="137906"/>
          <a:ext cx="12029661" cy="6554442"/>
        </p:xfrm>
        <a:graphic>
          <a:graphicData uri="http://schemas.openxmlformats.org/presentationml/2006/ole">
            <mc:AlternateContent xmlns:mc="http://schemas.openxmlformats.org/markup-compatibility/2006">
              <mc:Choice xmlns:v="urn:schemas-microsoft-com:vml" Requires="v">
                <p:oleObj name="Equation" r:id="rId2" imgW="6858086" imgH="2075028" progId="Equation.DSMT4">
                  <p:embed/>
                </p:oleObj>
              </mc:Choice>
              <mc:Fallback>
                <p:oleObj name="Equation" r:id="rId2" imgW="6858086" imgH="2075028" progId="Equation.DSMT4">
                  <p:embed/>
                  <p:pic>
                    <p:nvPicPr>
                      <p:cNvPr id="0" name=""/>
                      <p:cNvPicPr/>
                      <p:nvPr/>
                    </p:nvPicPr>
                    <p:blipFill>
                      <a:blip r:embed="rId3"/>
                      <a:stretch>
                        <a:fillRect/>
                      </a:stretch>
                    </p:blipFill>
                    <p:spPr>
                      <a:xfrm>
                        <a:off x="162338" y="137906"/>
                        <a:ext cx="12029661" cy="6554442"/>
                      </a:xfrm>
                      <a:prstGeom prst="rect">
                        <a:avLst/>
                      </a:prstGeom>
                    </p:spPr>
                  </p:pic>
                </p:oleObj>
              </mc:Fallback>
            </mc:AlternateContent>
          </a:graphicData>
        </a:graphic>
      </p:graphicFrame>
    </p:spTree>
    <p:extLst>
      <p:ext uri="{BB962C8B-B14F-4D97-AF65-F5344CB8AC3E}">
        <p14:creationId xmlns:p14="http://schemas.microsoft.com/office/powerpoint/2010/main" val="751920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2E1E246-EB3C-26DE-BB02-CE6B9DD9874C}"/>
              </a:ext>
            </a:extLst>
          </p:cNvPr>
          <p:cNvGraphicFramePr>
            <a:graphicFrameLocks noChangeAspect="1"/>
          </p:cNvGraphicFramePr>
          <p:nvPr>
            <p:extLst>
              <p:ext uri="{D42A27DB-BD31-4B8C-83A1-F6EECF244321}">
                <p14:modId xmlns:p14="http://schemas.microsoft.com/office/powerpoint/2010/main" val="776781927"/>
              </p:ext>
            </p:extLst>
          </p:nvPr>
        </p:nvGraphicFramePr>
        <p:xfrm>
          <a:off x="109814" y="103670"/>
          <a:ext cx="12082186" cy="6575426"/>
        </p:xfrm>
        <a:graphic>
          <a:graphicData uri="http://schemas.openxmlformats.org/presentationml/2006/ole">
            <mc:AlternateContent xmlns:mc="http://schemas.openxmlformats.org/markup-compatibility/2006">
              <mc:Choice xmlns:v="urn:schemas-microsoft-com:vml" Requires="v">
                <p:oleObj name="Equation" r:id="rId2" imgW="6804756" imgH="2327666" progId="Equation.DSMT4">
                  <p:embed/>
                </p:oleObj>
              </mc:Choice>
              <mc:Fallback>
                <p:oleObj name="Equation" r:id="rId2" imgW="6804756" imgH="2327666" progId="Equation.DSMT4">
                  <p:embed/>
                  <p:pic>
                    <p:nvPicPr>
                      <p:cNvPr id="0" name=""/>
                      <p:cNvPicPr/>
                      <p:nvPr/>
                    </p:nvPicPr>
                    <p:blipFill>
                      <a:blip r:embed="rId3"/>
                      <a:stretch>
                        <a:fillRect/>
                      </a:stretch>
                    </p:blipFill>
                    <p:spPr>
                      <a:xfrm>
                        <a:off x="109814" y="103670"/>
                        <a:ext cx="12082186" cy="6575426"/>
                      </a:xfrm>
                      <a:prstGeom prst="rect">
                        <a:avLst/>
                      </a:prstGeom>
                    </p:spPr>
                  </p:pic>
                </p:oleObj>
              </mc:Fallback>
            </mc:AlternateContent>
          </a:graphicData>
        </a:graphic>
      </p:graphicFrame>
    </p:spTree>
    <p:extLst>
      <p:ext uri="{BB962C8B-B14F-4D97-AF65-F5344CB8AC3E}">
        <p14:creationId xmlns:p14="http://schemas.microsoft.com/office/powerpoint/2010/main" val="20039540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32F6D36-CB1D-3238-64B1-ADD66F6AC9B4}"/>
              </a:ext>
            </a:extLst>
          </p:cNvPr>
          <p:cNvGraphicFramePr>
            <a:graphicFrameLocks noChangeAspect="1"/>
          </p:cNvGraphicFramePr>
          <p:nvPr>
            <p:extLst>
              <p:ext uri="{D42A27DB-BD31-4B8C-83A1-F6EECF244321}">
                <p14:modId xmlns:p14="http://schemas.microsoft.com/office/powerpoint/2010/main" val="783581074"/>
              </p:ext>
            </p:extLst>
          </p:nvPr>
        </p:nvGraphicFramePr>
        <p:xfrm>
          <a:off x="172900" y="165929"/>
          <a:ext cx="11846822" cy="2418245"/>
        </p:xfrm>
        <a:graphic>
          <a:graphicData uri="http://schemas.openxmlformats.org/presentationml/2006/ole">
            <mc:AlternateContent xmlns:mc="http://schemas.openxmlformats.org/markup-compatibility/2006">
              <mc:Choice xmlns:v="urn:schemas-microsoft-com:vml" Requires="v">
                <p:oleObj name="Equation" r:id="rId2" imgW="5590634" imgH="771490" progId="Equation.DSMT4">
                  <p:embed/>
                </p:oleObj>
              </mc:Choice>
              <mc:Fallback>
                <p:oleObj name="Equation" r:id="rId2" imgW="5590634" imgH="771490" progId="Equation.DSMT4">
                  <p:embed/>
                  <p:pic>
                    <p:nvPicPr>
                      <p:cNvPr id="0" name=""/>
                      <p:cNvPicPr/>
                      <p:nvPr/>
                    </p:nvPicPr>
                    <p:blipFill>
                      <a:blip r:embed="rId3"/>
                      <a:stretch>
                        <a:fillRect/>
                      </a:stretch>
                    </p:blipFill>
                    <p:spPr>
                      <a:xfrm>
                        <a:off x="172900" y="165929"/>
                        <a:ext cx="11846822" cy="241824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619FBAD8-F9AD-80D2-E356-A8D86EAD3EB7}"/>
              </a:ext>
            </a:extLst>
          </p:cNvPr>
          <p:cNvGraphicFramePr>
            <a:graphicFrameLocks noChangeAspect="1"/>
          </p:cNvGraphicFramePr>
          <p:nvPr>
            <p:extLst>
              <p:ext uri="{D42A27DB-BD31-4B8C-83A1-F6EECF244321}">
                <p14:modId xmlns:p14="http://schemas.microsoft.com/office/powerpoint/2010/main" val="2621086411"/>
              </p:ext>
            </p:extLst>
          </p:nvPr>
        </p:nvGraphicFramePr>
        <p:xfrm>
          <a:off x="172278" y="2286000"/>
          <a:ext cx="11846822" cy="4260574"/>
        </p:xfrm>
        <a:graphic>
          <a:graphicData uri="http://schemas.openxmlformats.org/presentationml/2006/ole">
            <mc:AlternateContent xmlns:mc="http://schemas.openxmlformats.org/markup-compatibility/2006">
              <mc:Choice xmlns:v="urn:schemas-microsoft-com:vml" Requires="v">
                <p:oleObj name="Equation" r:id="rId4" imgW="6364495" imgH="1143660" progId="Equation.DSMT4">
                  <p:embed/>
                </p:oleObj>
              </mc:Choice>
              <mc:Fallback>
                <p:oleObj name="Equation" r:id="rId4" imgW="6364495" imgH="1143660" progId="Equation.DSMT4">
                  <p:embed/>
                  <p:pic>
                    <p:nvPicPr>
                      <p:cNvPr id="0" name=""/>
                      <p:cNvPicPr/>
                      <p:nvPr/>
                    </p:nvPicPr>
                    <p:blipFill>
                      <a:blip r:embed="rId5"/>
                      <a:stretch>
                        <a:fillRect/>
                      </a:stretch>
                    </p:blipFill>
                    <p:spPr>
                      <a:xfrm>
                        <a:off x="172278" y="2286000"/>
                        <a:ext cx="11846822" cy="4260574"/>
                      </a:xfrm>
                      <a:prstGeom prst="rect">
                        <a:avLst/>
                      </a:prstGeom>
                    </p:spPr>
                  </p:pic>
                </p:oleObj>
              </mc:Fallback>
            </mc:AlternateContent>
          </a:graphicData>
        </a:graphic>
      </p:graphicFrame>
    </p:spTree>
    <p:extLst>
      <p:ext uri="{BB962C8B-B14F-4D97-AF65-F5344CB8AC3E}">
        <p14:creationId xmlns:p14="http://schemas.microsoft.com/office/powerpoint/2010/main" val="19087456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7DD0F04-7EB9-9B47-E34B-A8CF8C69B530}"/>
              </a:ext>
            </a:extLst>
          </p:cNvPr>
          <p:cNvGraphicFramePr>
            <a:graphicFrameLocks noChangeAspect="1"/>
          </p:cNvGraphicFramePr>
          <p:nvPr>
            <p:extLst>
              <p:ext uri="{D42A27DB-BD31-4B8C-83A1-F6EECF244321}">
                <p14:modId xmlns:p14="http://schemas.microsoft.com/office/powerpoint/2010/main" val="3431482710"/>
              </p:ext>
            </p:extLst>
          </p:nvPr>
        </p:nvGraphicFramePr>
        <p:xfrm>
          <a:off x="242612" y="242542"/>
          <a:ext cx="11737353" cy="6615458"/>
        </p:xfrm>
        <a:graphic>
          <a:graphicData uri="http://schemas.openxmlformats.org/presentationml/2006/ole">
            <mc:AlternateContent xmlns:mc="http://schemas.openxmlformats.org/markup-compatibility/2006">
              <mc:Choice xmlns:v="urn:schemas-microsoft-com:vml" Requires="v">
                <p:oleObj name="Equation" r:id="rId2" imgW="6511248" imgH="2314469" progId="Equation.DSMT4">
                  <p:embed/>
                </p:oleObj>
              </mc:Choice>
              <mc:Fallback>
                <p:oleObj name="Equation" r:id="rId2" imgW="6511248" imgH="2314469" progId="Equation.DSMT4">
                  <p:embed/>
                  <p:pic>
                    <p:nvPicPr>
                      <p:cNvPr id="0" name=""/>
                      <p:cNvPicPr/>
                      <p:nvPr/>
                    </p:nvPicPr>
                    <p:blipFill>
                      <a:blip r:embed="rId3"/>
                      <a:stretch>
                        <a:fillRect/>
                      </a:stretch>
                    </p:blipFill>
                    <p:spPr>
                      <a:xfrm>
                        <a:off x="242612" y="242542"/>
                        <a:ext cx="11737353" cy="6615458"/>
                      </a:xfrm>
                      <a:prstGeom prst="rect">
                        <a:avLst/>
                      </a:prstGeom>
                    </p:spPr>
                  </p:pic>
                </p:oleObj>
              </mc:Fallback>
            </mc:AlternateContent>
          </a:graphicData>
        </a:graphic>
      </p:graphicFrame>
    </p:spTree>
    <p:extLst>
      <p:ext uri="{BB962C8B-B14F-4D97-AF65-F5344CB8AC3E}">
        <p14:creationId xmlns:p14="http://schemas.microsoft.com/office/powerpoint/2010/main" val="26756267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42021DC-92FE-C6DD-1945-71571E03A889}"/>
              </a:ext>
            </a:extLst>
          </p:cNvPr>
          <p:cNvGraphicFramePr>
            <a:graphicFrameLocks noChangeAspect="1"/>
          </p:cNvGraphicFramePr>
          <p:nvPr>
            <p:extLst>
              <p:ext uri="{D42A27DB-BD31-4B8C-83A1-F6EECF244321}">
                <p14:modId xmlns:p14="http://schemas.microsoft.com/office/powerpoint/2010/main" val="2830382046"/>
              </p:ext>
            </p:extLst>
          </p:nvPr>
        </p:nvGraphicFramePr>
        <p:xfrm>
          <a:off x="143289" y="116992"/>
          <a:ext cx="11916189" cy="6509095"/>
        </p:xfrm>
        <a:graphic>
          <a:graphicData uri="http://schemas.openxmlformats.org/presentationml/2006/ole">
            <mc:AlternateContent xmlns:mc="http://schemas.openxmlformats.org/markup-compatibility/2006">
              <mc:Choice xmlns:v="urn:schemas-microsoft-com:vml" Requires="v">
                <p:oleObj name="Equation" r:id="rId2" imgW="6284310" imgH="2407606" progId="Equation.DSMT4">
                  <p:embed/>
                </p:oleObj>
              </mc:Choice>
              <mc:Fallback>
                <p:oleObj name="Equation" r:id="rId2" imgW="6284310" imgH="2407606" progId="Equation.DSMT4">
                  <p:embed/>
                  <p:pic>
                    <p:nvPicPr>
                      <p:cNvPr id="0" name=""/>
                      <p:cNvPicPr/>
                      <p:nvPr/>
                    </p:nvPicPr>
                    <p:blipFill>
                      <a:blip r:embed="rId3"/>
                      <a:stretch>
                        <a:fillRect/>
                      </a:stretch>
                    </p:blipFill>
                    <p:spPr>
                      <a:xfrm>
                        <a:off x="143289" y="116992"/>
                        <a:ext cx="11916189" cy="6509095"/>
                      </a:xfrm>
                      <a:prstGeom prst="rect">
                        <a:avLst/>
                      </a:prstGeom>
                    </p:spPr>
                  </p:pic>
                </p:oleObj>
              </mc:Fallback>
            </mc:AlternateContent>
          </a:graphicData>
        </a:graphic>
      </p:graphicFrame>
    </p:spTree>
    <p:extLst>
      <p:ext uri="{BB962C8B-B14F-4D97-AF65-F5344CB8AC3E}">
        <p14:creationId xmlns:p14="http://schemas.microsoft.com/office/powerpoint/2010/main" val="16030235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2A828E8-8CD8-297A-E70B-529FAE423BE7}"/>
              </a:ext>
            </a:extLst>
          </p:cNvPr>
          <p:cNvGraphicFramePr>
            <a:graphicFrameLocks noChangeAspect="1"/>
          </p:cNvGraphicFramePr>
          <p:nvPr>
            <p:extLst>
              <p:ext uri="{D42A27DB-BD31-4B8C-83A1-F6EECF244321}">
                <p14:modId xmlns:p14="http://schemas.microsoft.com/office/powerpoint/2010/main" val="501901331"/>
              </p:ext>
            </p:extLst>
          </p:nvPr>
        </p:nvGraphicFramePr>
        <p:xfrm>
          <a:off x="137147" y="111125"/>
          <a:ext cx="11948836" cy="6514962"/>
        </p:xfrm>
        <a:graphic>
          <a:graphicData uri="http://schemas.openxmlformats.org/presentationml/2006/ole">
            <mc:AlternateContent xmlns:mc="http://schemas.openxmlformats.org/markup-compatibility/2006">
              <mc:Choice xmlns:v="urn:schemas-microsoft-com:vml" Requires="v">
                <p:oleObj name="Equation" r:id="rId2" imgW="6538103" imgH="1755648" progId="Equation.DSMT4">
                  <p:embed/>
                </p:oleObj>
              </mc:Choice>
              <mc:Fallback>
                <p:oleObj name="Equation" r:id="rId2" imgW="6538103" imgH="1755648" progId="Equation.DSMT4">
                  <p:embed/>
                  <p:pic>
                    <p:nvPicPr>
                      <p:cNvPr id="0" name=""/>
                      <p:cNvPicPr/>
                      <p:nvPr/>
                    </p:nvPicPr>
                    <p:blipFill>
                      <a:blip r:embed="rId3"/>
                      <a:stretch>
                        <a:fillRect/>
                      </a:stretch>
                    </p:blipFill>
                    <p:spPr>
                      <a:xfrm>
                        <a:off x="137147" y="111125"/>
                        <a:ext cx="11948836" cy="6514962"/>
                      </a:xfrm>
                      <a:prstGeom prst="rect">
                        <a:avLst/>
                      </a:prstGeom>
                    </p:spPr>
                  </p:pic>
                </p:oleObj>
              </mc:Fallback>
            </mc:AlternateContent>
          </a:graphicData>
        </a:graphic>
      </p:graphicFrame>
    </p:spTree>
    <p:extLst>
      <p:ext uri="{BB962C8B-B14F-4D97-AF65-F5344CB8AC3E}">
        <p14:creationId xmlns:p14="http://schemas.microsoft.com/office/powerpoint/2010/main" val="8859696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B13E8B5-A08A-0DA9-76CB-7B9E1298AD3D}"/>
              </a:ext>
            </a:extLst>
          </p:cNvPr>
          <p:cNvGraphicFramePr>
            <a:graphicFrameLocks noChangeAspect="1"/>
          </p:cNvGraphicFramePr>
          <p:nvPr>
            <p:extLst>
              <p:ext uri="{D42A27DB-BD31-4B8C-83A1-F6EECF244321}">
                <p14:modId xmlns:p14="http://schemas.microsoft.com/office/powerpoint/2010/main" val="4120227908"/>
              </p:ext>
            </p:extLst>
          </p:nvPr>
        </p:nvGraphicFramePr>
        <p:xfrm>
          <a:off x="149019" y="132591"/>
          <a:ext cx="11618912" cy="6725409"/>
        </p:xfrm>
        <a:graphic>
          <a:graphicData uri="http://schemas.openxmlformats.org/presentationml/2006/ole">
            <mc:AlternateContent xmlns:mc="http://schemas.openxmlformats.org/markup-compatibility/2006">
              <mc:Choice xmlns:v="urn:schemas-microsoft-com:vml" Requires="v">
                <p:oleObj name="Equation" r:id="rId2" imgW="6778280" imgH="1449842" progId="Equation.DSMT4">
                  <p:embed/>
                </p:oleObj>
              </mc:Choice>
              <mc:Fallback>
                <p:oleObj name="Equation" r:id="rId2" imgW="6778280" imgH="1449842" progId="Equation.DSMT4">
                  <p:embed/>
                  <p:pic>
                    <p:nvPicPr>
                      <p:cNvPr id="0" name=""/>
                      <p:cNvPicPr/>
                      <p:nvPr/>
                    </p:nvPicPr>
                    <p:blipFill>
                      <a:blip r:embed="rId3"/>
                      <a:stretch>
                        <a:fillRect/>
                      </a:stretch>
                    </p:blipFill>
                    <p:spPr>
                      <a:xfrm>
                        <a:off x="149019" y="132591"/>
                        <a:ext cx="11618912" cy="6725409"/>
                      </a:xfrm>
                      <a:prstGeom prst="rect">
                        <a:avLst/>
                      </a:prstGeom>
                    </p:spPr>
                  </p:pic>
                </p:oleObj>
              </mc:Fallback>
            </mc:AlternateContent>
          </a:graphicData>
        </a:graphic>
      </p:graphicFrame>
    </p:spTree>
    <p:extLst>
      <p:ext uri="{BB962C8B-B14F-4D97-AF65-F5344CB8AC3E}">
        <p14:creationId xmlns:p14="http://schemas.microsoft.com/office/powerpoint/2010/main" val="32386356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25F8C53-E376-982A-6D4C-8869113F6147}"/>
              </a:ext>
            </a:extLst>
          </p:cNvPr>
          <p:cNvGraphicFramePr>
            <a:graphicFrameLocks noChangeAspect="1"/>
          </p:cNvGraphicFramePr>
          <p:nvPr>
            <p:extLst>
              <p:ext uri="{D42A27DB-BD31-4B8C-83A1-F6EECF244321}">
                <p14:modId xmlns:p14="http://schemas.microsoft.com/office/powerpoint/2010/main" val="2047283845"/>
              </p:ext>
            </p:extLst>
          </p:nvPr>
        </p:nvGraphicFramePr>
        <p:xfrm>
          <a:off x="159440" y="34513"/>
          <a:ext cx="11661499" cy="694357"/>
        </p:xfrm>
        <a:graphic>
          <a:graphicData uri="http://schemas.openxmlformats.org/presentationml/2006/ole">
            <mc:AlternateContent xmlns:mc="http://schemas.openxmlformats.org/markup-compatibility/2006">
              <mc:Choice xmlns:v="urn:schemas-microsoft-com:vml" Requires="v">
                <p:oleObj name="Equation" r:id="rId2" imgW="3522466" imgH="212669" progId="Equation.DSMT4">
                  <p:embed/>
                </p:oleObj>
              </mc:Choice>
              <mc:Fallback>
                <p:oleObj name="Equation" r:id="rId2" imgW="3522466" imgH="212669" progId="Equation.DSMT4">
                  <p:embed/>
                  <p:pic>
                    <p:nvPicPr>
                      <p:cNvPr id="0" name=""/>
                      <p:cNvPicPr/>
                      <p:nvPr/>
                    </p:nvPicPr>
                    <p:blipFill>
                      <a:blip r:embed="rId3"/>
                      <a:stretch>
                        <a:fillRect/>
                      </a:stretch>
                    </p:blipFill>
                    <p:spPr>
                      <a:xfrm>
                        <a:off x="159440" y="34513"/>
                        <a:ext cx="11661499" cy="69435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A0E7E3FB-0C75-68A7-05E2-C38250220ABB}"/>
              </a:ext>
            </a:extLst>
          </p:cNvPr>
          <p:cNvGraphicFramePr>
            <a:graphicFrameLocks noChangeAspect="1"/>
          </p:cNvGraphicFramePr>
          <p:nvPr>
            <p:extLst>
              <p:ext uri="{D42A27DB-BD31-4B8C-83A1-F6EECF244321}">
                <p14:modId xmlns:p14="http://schemas.microsoft.com/office/powerpoint/2010/main" val="12988249"/>
              </p:ext>
            </p:extLst>
          </p:nvPr>
        </p:nvGraphicFramePr>
        <p:xfrm>
          <a:off x="159440" y="481913"/>
          <a:ext cx="11873120" cy="6341573"/>
        </p:xfrm>
        <a:graphic>
          <a:graphicData uri="http://schemas.openxmlformats.org/presentationml/2006/ole">
            <mc:AlternateContent xmlns:mc="http://schemas.openxmlformats.org/markup-compatibility/2006">
              <mc:Choice xmlns:v="urn:schemas-microsoft-com:vml" Requires="v">
                <p:oleObj name="Equation" r:id="rId4" imgW="6817994" imgH="2048256" progId="Equation.DSMT4">
                  <p:embed/>
                </p:oleObj>
              </mc:Choice>
              <mc:Fallback>
                <p:oleObj name="Equation" r:id="rId4" imgW="6817994" imgH="2048256" progId="Equation.DSMT4">
                  <p:embed/>
                  <p:pic>
                    <p:nvPicPr>
                      <p:cNvPr id="0" name=""/>
                      <p:cNvPicPr/>
                      <p:nvPr/>
                    </p:nvPicPr>
                    <p:blipFill>
                      <a:blip r:embed="rId5"/>
                      <a:stretch>
                        <a:fillRect/>
                      </a:stretch>
                    </p:blipFill>
                    <p:spPr>
                      <a:xfrm>
                        <a:off x="159440" y="481913"/>
                        <a:ext cx="11873120" cy="6341573"/>
                      </a:xfrm>
                      <a:prstGeom prst="rect">
                        <a:avLst/>
                      </a:prstGeom>
                    </p:spPr>
                  </p:pic>
                </p:oleObj>
              </mc:Fallback>
            </mc:AlternateContent>
          </a:graphicData>
        </a:graphic>
      </p:graphicFrame>
    </p:spTree>
    <p:extLst>
      <p:ext uri="{BB962C8B-B14F-4D97-AF65-F5344CB8AC3E}">
        <p14:creationId xmlns:p14="http://schemas.microsoft.com/office/powerpoint/2010/main" val="380390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24FF1A7F-443B-DFD1-1C5B-C58192F63E7E}"/>
              </a:ext>
            </a:extLst>
          </p:cNvPr>
          <p:cNvGraphicFramePr>
            <a:graphicFrameLocks noChangeAspect="1"/>
          </p:cNvGraphicFramePr>
          <p:nvPr>
            <p:extLst>
              <p:ext uri="{D42A27DB-BD31-4B8C-83A1-F6EECF244321}">
                <p14:modId xmlns:p14="http://schemas.microsoft.com/office/powerpoint/2010/main" val="600503146"/>
              </p:ext>
            </p:extLst>
          </p:nvPr>
        </p:nvGraphicFramePr>
        <p:xfrm>
          <a:off x="288995" y="3101009"/>
          <a:ext cx="9597127" cy="3604591"/>
        </p:xfrm>
        <a:graphic>
          <a:graphicData uri="http://schemas.openxmlformats.org/presentationml/2006/ole">
            <mc:AlternateContent xmlns:mc="http://schemas.openxmlformats.org/markup-compatibility/2006">
              <mc:Choice xmlns:v="urn:schemas-microsoft-com:vml" Requires="v">
                <p:oleObj name="Equation" r:id="rId2" imgW="4683258" imgH="2473970" progId="Equation.DSMT4">
                  <p:embed/>
                </p:oleObj>
              </mc:Choice>
              <mc:Fallback>
                <p:oleObj name="Equation" r:id="rId2" imgW="4683258" imgH="2473970" progId="Equation.DSMT4">
                  <p:embed/>
                  <p:pic>
                    <p:nvPicPr>
                      <p:cNvPr id="0" name=""/>
                      <p:cNvPicPr/>
                      <p:nvPr/>
                    </p:nvPicPr>
                    <p:blipFill>
                      <a:blip r:embed="rId3"/>
                      <a:stretch>
                        <a:fillRect/>
                      </a:stretch>
                    </p:blipFill>
                    <p:spPr>
                      <a:xfrm>
                        <a:off x="288995" y="3101009"/>
                        <a:ext cx="9597127" cy="3604591"/>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32CD9C05-2F59-DBD6-7377-90F10AC0C98A}"/>
              </a:ext>
            </a:extLst>
          </p:cNvPr>
          <p:cNvPicPr>
            <a:picLocks noChangeAspect="1"/>
          </p:cNvPicPr>
          <p:nvPr/>
        </p:nvPicPr>
        <p:blipFill>
          <a:blip r:embed="rId4"/>
          <a:stretch>
            <a:fillRect/>
          </a:stretch>
        </p:blipFill>
        <p:spPr>
          <a:xfrm>
            <a:off x="115129" y="152400"/>
            <a:ext cx="11732314" cy="2948609"/>
          </a:xfrm>
          <a:prstGeom prst="rect">
            <a:avLst/>
          </a:prstGeom>
        </p:spPr>
      </p:pic>
    </p:spTree>
    <p:extLst>
      <p:ext uri="{BB962C8B-B14F-4D97-AF65-F5344CB8AC3E}">
        <p14:creationId xmlns:p14="http://schemas.microsoft.com/office/powerpoint/2010/main" val="31695112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573B0C-6375-3994-2C93-23DE650AB055}"/>
              </a:ext>
            </a:extLst>
          </p:cNvPr>
          <p:cNvSpPr txBox="1"/>
          <p:nvPr/>
        </p:nvSpPr>
        <p:spPr>
          <a:xfrm>
            <a:off x="4214191" y="40621"/>
            <a:ext cx="3763617"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SECTION FOUR</a:t>
            </a:r>
            <a:r>
              <a:rPr lang="en-US" sz="3200" dirty="0">
                <a:latin typeface="Times New Roman" panose="02020603050405020304" pitchFamily="18" charset="0"/>
                <a:cs typeface="Times New Roman" panose="02020603050405020304" pitchFamily="18" charset="0"/>
              </a:rPr>
              <a:t> </a:t>
            </a:r>
            <a:endParaRPr lang="en-US" sz="3200" dirty="0"/>
          </a:p>
        </p:txBody>
      </p:sp>
      <p:sp>
        <p:nvSpPr>
          <p:cNvPr id="5" name="TextBox 4">
            <a:extLst>
              <a:ext uri="{FF2B5EF4-FFF2-40B4-BE49-F238E27FC236}">
                <a16:creationId xmlns:a16="http://schemas.microsoft.com/office/drawing/2014/main" id="{D0F15008-2CAD-3B32-A7A2-077EF9BDB457}"/>
              </a:ext>
            </a:extLst>
          </p:cNvPr>
          <p:cNvSpPr txBox="1"/>
          <p:nvPr/>
        </p:nvSpPr>
        <p:spPr>
          <a:xfrm>
            <a:off x="1895061" y="625396"/>
            <a:ext cx="7527235"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4.1   BOUNDARY VALUE PROBLEMS</a:t>
            </a:r>
            <a:endParaRPr lang="en-US" sz="3200" dirty="0"/>
          </a:p>
        </p:txBody>
      </p:sp>
      <p:graphicFrame>
        <p:nvGraphicFramePr>
          <p:cNvPr id="7" name="Object 6">
            <a:extLst>
              <a:ext uri="{FF2B5EF4-FFF2-40B4-BE49-F238E27FC236}">
                <a16:creationId xmlns:a16="http://schemas.microsoft.com/office/drawing/2014/main" id="{1680192C-70FD-D528-B8AF-E0AC8C77B5A9}"/>
              </a:ext>
            </a:extLst>
          </p:cNvPr>
          <p:cNvGraphicFramePr>
            <a:graphicFrameLocks noChangeAspect="1"/>
          </p:cNvGraphicFramePr>
          <p:nvPr>
            <p:extLst>
              <p:ext uri="{D42A27DB-BD31-4B8C-83A1-F6EECF244321}">
                <p14:modId xmlns:p14="http://schemas.microsoft.com/office/powerpoint/2010/main" val="1466908598"/>
              </p:ext>
            </p:extLst>
          </p:nvPr>
        </p:nvGraphicFramePr>
        <p:xfrm>
          <a:off x="181872" y="1050408"/>
          <a:ext cx="12010128" cy="5766971"/>
        </p:xfrm>
        <a:graphic>
          <a:graphicData uri="http://schemas.openxmlformats.org/presentationml/2006/ole">
            <mc:AlternateContent xmlns:mc="http://schemas.openxmlformats.org/markup-compatibility/2006">
              <mc:Choice xmlns:v="urn:schemas-microsoft-com:vml" Requires="v">
                <p:oleObj name="Equation" r:id="rId2" imgW="6764663" imgH="1489812" progId="Equation.DSMT4">
                  <p:embed/>
                </p:oleObj>
              </mc:Choice>
              <mc:Fallback>
                <p:oleObj name="Equation" r:id="rId2" imgW="6764663" imgH="1489812" progId="Equation.DSMT4">
                  <p:embed/>
                  <p:pic>
                    <p:nvPicPr>
                      <p:cNvPr id="0" name=""/>
                      <p:cNvPicPr/>
                      <p:nvPr/>
                    </p:nvPicPr>
                    <p:blipFill>
                      <a:blip r:embed="rId3"/>
                      <a:stretch>
                        <a:fillRect/>
                      </a:stretch>
                    </p:blipFill>
                    <p:spPr>
                      <a:xfrm>
                        <a:off x="181872" y="1050408"/>
                        <a:ext cx="12010128" cy="5766971"/>
                      </a:xfrm>
                      <a:prstGeom prst="rect">
                        <a:avLst/>
                      </a:prstGeom>
                    </p:spPr>
                  </p:pic>
                </p:oleObj>
              </mc:Fallback>
            </mc:AlternateContent>
          </a:graphicData>
        </a:graphic>
      </p:graphicFrame>
    </p:spTree>
    <p:extLst>
      <p:ext uri="{BB962C8B-B14F-4D97-AF65-F5344CB8AC3E}">
        <p14:creationId xmlns:p14="http://schemas.microsoft.com/office/powerpoint/2010/main" val="35914253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555963E-F402-8080-0894-6F04A3CF4134}"/>
              </a:ext>
            </a:extLst>
          </p:cNvPr>
          <p:cNvGraphicFramePr>
            <a:graphicFrameLocks noChangeAspect="1"/>
          </p:cNvGraphicFramePr>
          <p:nvPr>
            <p:extLst>
              <p:ext uri="{D42A27DB-BD31-4B8C-83A1-F6EECF244321}">
                <p14:modId xmlns:p14="http://schemas.microsoft.com/office/powerpoint/2010/main" val="3061800365"/>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Equation" r:id="rId2" imgW="6791518" imgH="1968694" progId="Equation.DSMT4">
                  <p:embed/>
                </p:oleObj>
              </mc:Choice>
              <mc:Fallback>
                <p:oleObj name="Equation" r:id="rId2" imgW="6791518" imgH="1968694" progId="Equation.DSMT4">
                  <p:embed/>
                  <p:pic>
                    <p:nvPicPr>
                      <p:cNvPr id="0" name=""/>
                      <p:cNvPicPr/>
                      <p:nvPr/>
                    </p:nvPicPr>
                    <p:blipFill>
                      <a:blip r:embed="rId3"/>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22361387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184AACA-0D38-5CDB-2BB9-A8EE93BDA290}"/>
              </a:ext>
            </a:extLst>
          </p:cNvPr>
          <p:cNvGraphicFramePr>
            <a:graphicFrameLocks noChangeAspect="1"/>
          </p:cNvGraphicFramePr>
          <p:nvPr>
            <p:extLst>
              <p:ext uri="{D42A27DB-BD31-4B8C-83A1-F6EECF244321}">
                <p14:modId xmlns:p14="http://schemas.microsoft.com/office/powerpoint/2010/main" val="2184223280"/>
              </p:ext>
            </p:extLst>
          </p:nvPr>
        </p:nvGraphicFramePr>
        <p:xfrm>
          <a:off x="66260" y="-7800"/>
          <a:ext cx="12125740" cy="6865800"/>
        </p:xfrm>
        <a:graphic>
          <a:graphicData uri="http://schemas.openxmlformats.org/presentationml/2006/ole">
            <mc:AlternateContent xmlns:mc="http://schemas.openxmlformats.org/markup-compatibility/2006">
              <mc:Choice xmlns:v="urn:schemas-microsoft-com:vml" Requires="v">
                <p:oleObj name="Equation" r:id="rId2" imgW="6858086" imgH="2154967" progId="Equation.DSMT4">
                  <p:embed/>
                </p:oleObj>
              </mc:Choice>
              <mc:Fallback>
                <p:oleObj name="Equation" r:id="rId2" imgW="6858086" imgH="2154967" progId="Equation.DSMT4">
                  <p:embed/>
                  <p:pic>
                    <p:nvPicPr>
                      <p:cNvPr id="0" name=""/>
                      <p:cNvPicPr/>
                      <p:nvPr/>
                    </p:nvPicPr>
                    <p:blipFill>
                      <a:blip r:embed="rId3"/>
                      <a:stretch>
                        <a:fillRect/>
                      </a:stretch>
                    </p:blipFill>
                    <p:spPr>
                      <a:xfrm>
                        <a:off x="66260" y="-7800"/>
                        <a:ext cx="12125740" cy="6865800"/>
                      </a:xfrm>
                      <a:prstGeom prst="rect">
                        <a:avLst/>
                      </a:prstGeom>
                    </p:spPr>
                  </p:pic>
                </p:oleObj>
              </mc:Fallback>
            </mc:AlternateContent>
          </a:graphicData>
        </a:graphic>
      </p:graphicFrame>
    </p:spTree>
    <p:extLst>
      <p:ext uri="{BB962C8B-B14F-4D97-AF65-F5344CB8AC3E}">
        <p14:creationId xmlns:p14="http://schemas.microsoft.com/office/powerpoint/2010/main" val="25016484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2A3FBD8-A9EB-A790-38E3-B6B921225B61}"/>
              </a:ext>
            </a:extLst>
          </p:cNvPr>
          <p:cNvGraphicFramePr>
            <a:graphicFrameLocks noChangeAspect="1"/>
          </p:cNvGraphicFramePr>
          <p:nvPr>
            <p:extLst>
              <p:ext uri="{D42A27DB-BD31-4B8C-83A1-F6EECF244321}">
                <p14:modId xmlns:p14="http://schemas.microsoft.com/office/powerpoint/2010/main" val="748212223"/>
              </p:ext>
            </p:extLst>
          </p:nvPr>
        </p:nvGraphicFramePr>
        <p:xfrm>
          <a:off x="39756" y="79512"/>
          <a:ext cx="12152244" cy="6294784"/>
        </p:xfrm>
        <a:graphic>
          <a:graphicData uri="http://schemas.openxmlformats.org/presentationml/2006/ole">
            <mc:AlternateContent xmlns:mc="http://schemas.openxmlformats.org/markup-compatibility/2006">
              <mc:Choice xmlns:v="urn:schemas-microsoft-com:vml" Requires="v">
                <p:oleObj name="Equation" r:id="rId2" imgW="6151172" imgH="2221332" progId="Equation.DSMT4">
                  <p:embed/>
                </p:oleObj>
              </mc:Choice>
              <mc:Fallback>
                <p:oleObj name="Equation" r:id="rId2" imgW="6151172" imgH="2221332" progId="Equation.DSMT4">
                  <p:embed/>
                  <p:pic>
                    <p:nvPicPr>
                      <p:cNvPr id="0" name=""/>
                      <p:cNvPicPr/>
                      <p:nvPr/>
                    </p:nvPicPr>
                    <p:blipFill>
                      <a:blip r:embed="rId3"/>
                      <a:stretch>
                        <a:fillRect/>
                      </a:stretch>
                    </p:blipFill>
                    <p:spPr>
                      <a:xfrm>
                        <a:off x="39756" y="79512"/>
                        <a:ext cx="12152244" cy="6294784"/>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80F3440-5977-2399-BE8B-8A452EB7B47E}"/>
              </a:ext>
            </a:extLst>
          </p:cNvPr>
          <p:cNvGraphicFramePr>
            <a:graphicFrameLocks noChangeAspect="1"/>
          </p:cNvGraphicFramePr>
          <p:nvPr>
            <p:extLst>
              <p:ext uri="{D42A27DB-BD31-4B8C-83A1-F6EECF244321}">
                <p14:modId xmlns:p14="http://schemas.microsoft.com/office/powerpoint/2010/main" val="806115728"/>
              </p:ext>
            </p:extLst>
          </p:nvPr>
        </p:nvGraphicFramePr>
        <p:xfrm>
          <a:off x="194849" y="6251709"/>
          <a:ext cx="7888977" cy="718930"/>
        </p:xfrm>
        <a:graphic>
          <a:graphicData uri="http://schemas.openxmlformats.org/presentationml/2006/ole">
            <mc:AlternateContent xmlns:mc="http://schemas.openxmlformats.org/markup-compatibility/2006">
              <mc:Choice xmlns:v="urn:schemas-microsoft-com:vml" Requires="v">
                <p:oleObj name="Equation" r:id="rId4" imgW="2788698" imgH="212669" progId="Equation.DSMT4">
                  <p:embed/>
                </p:oleObj>
              </mc:Choice>
              <mc:Fallback>
                <p:oleObj name="Equation" r:id="rId4" imgW="2788698" imgH="212669" progId="Equation.DSMT4">
                  <p:embed/>
                  <p:pic>
                    <p:nvPicPr>
                      <p:cNvPr id="0" name=""/>
                      <p:cNvPicPr/>
                      <p:nvPr/>
                    </p:nvPicPr>
                    <p:blipFill>
                      <a:blip r:embed="rId5"/>
                      <a:stretch>
                        <a:fillRect/>
                      </a:stretch>
                    </p:blipFill>
                    <p:spPr>
                      <a:xfrm>
                        <a:off x="194849" y="6251709"/>
                        <a:ext cx="7888977" cy="718930"/>
                      </a:xfrm>
                      <a:prstGeom prst="rect">
                        <a:avLst/>
                      </a:prstGeom>
                    </p:spPr>
                  </p:pic>
                </p:oleObj>
              </mc:Fallback>
            </mc:AlternateContent>
          </a:graphicData>
        </a:graphic>
      </p:graphicFrame>
    </p:spTree>
    <p:extLst>
      <p:ext uri="{BB962C8B-B14F-4D97-AF65-F5344CB8AC3E}">
        <p14:creationId xmlns:p14="http://schemas.microsoft.com/office/powerpoint/2010/main" val="41971128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80139A4-79DB-132B-6D2C-DEB4E65DBB6A}"/>
              </a:ext>
            </a:extLst>
          </p:cNvPr>
          <p:cNvGraphicFramePr>
            <a:graphicFrameLocks noChangeAspect="1"/>
          </p:cNvGraphicFramePr>
          <p:nvPr>
            <p:extLst>
              <p:ext uri="{D42A27DB-BD31-4B8C-83A1-F6EECF244321}">
                <p14:modId xmlns:p14="http://schemas.microsoft.com/office/powerpoint/2010/main" val="3002338466"/>
              </p:ext>
            </p:extLst>
          </p:nvPr>
        </p:nvGraphicFramePr>
        <p:xfrm>
          <a:off x="0" y="0"/>
          <a:ext cx="12072730" cy="5261113"/>
        </p:xfrm>
        <a:graphic>
          <a:graphicData uri="http://schemas.openxmlformats.org/presentationml/2006/ole">
            <mc:AlternateContent xmlns:mc="http://schemas.openxmlformats.org/markup-compatibility/2006">
              <mc:Choice xmlns:v="urn:schemas-microsoft-com:vml" Requires="v">
                <p:oleObj name="Equation" r:id="rId2" imgW="6884941" imgH="1329934" progId="Equation.DSMT4">
                  <p:embed/>
                </p:oleObj>
              </mc:Choice>
              <mc:Fallback>
                <p:oleObj name="Equation" r:id="rId2" imgW="6884941" imgH="1329934" progId="Equation.DSMT4">
                  <p:embed/>
                  <p:pic>
                    <p:nvPicPr>
                      <p:cNvPr id="0" name=""/>
                      <p:cNvPicPr/>
                      <p:nvPr/>
                    </p:nvPicPr>
                    <p:blipFill>
                      <a:blip r:embed="rId3"/>
                      <a:stretch>
                        <a:fillRect/>
                      </a:stretch>
                    </p:blipFill>
                    <p:spPr>
                      <a:xfrm>
                        <a:off x="0" y="0"/>
                        <a:ext cx="12072730" cy="52611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F8749428-32DC-2A4B-486C-197B501CDB57}"/>
              </a:ext>
            </a:extLst>
          </p:cNvPr>
          <p:cNvGraphicFramePr>
            <a:graphicFrameLocks noChangeAspect="1"/>
          </p:cNvGraphicFramePr>
          <p:nvPr>
            <p:extLst>
              <p:ext uri="{D42A27DB-BD31-4B8C-83A1-F6EECF244321}">
                <p14:modId xmlns:p14="http://schemas.microsoft.com/office/powerpoint/2010/main" val="4096079527"/>
              </p:ext>
            </p:extLst>
          </p:nvPr>
        </p:nvGraphicFramePr>
        <p:xfrm>
          <a:off x="119270" y="5122517"/>
          <a:ext cx="11953460" cy="1735483"/>
        </p:xfrm>
        <a:graphic>
          <a:graphicData uri="http://schemas.openxmlformats.org/presentationml/2006/ole">
            <mc:AlternateContent xmlns:mc="http://schemas.openxmlformats.org/markup-compatibility/2006">
              <mc:Choice xmlns:v="urn:schemas-microsoft-com:vml" Requires="v">
                <p:oleObj name="Equation" r:id="rId4" imgW="6070987" imgH="478882" progId="Equation.DSMT4">
                  <p:embed/>
                </p:oleObj>
              </mc:Choice>
              <mc:Fallback>
                <p:oleObj name="Equation" r:id="rId4" imgW="6070987" imgH="478882" progId="Equation.DSMT4">
                  <p:embed/>
                  <p:pic>
                    <p:nvPicPr>
                      <p:cNvPr id="0" name=""/>
                      <p:cNvPicPr/>
                      <p:nvPr/>
                    </p:nvPicPr>
                    <p:blipFill>
                      <a:blip r:embed="rId5"/>
                      <a:stretch>
                        <a:fillRect/>
                      </a:stretch>
                    </p:blipFill>
                    <p:spPr>
                      <a:xfrm>
                        <a:off x="119270" y="5122517"/>
                        <a:ext cx="11953460" cy="1735483"/>
                      </a:xfrm>
                      <a:prstGeom prst="rect">
                        <a:avLst/>
                      </a:prstGeom>
                    </p:spPr>
                  </p:pic>
                </p:oleObj>
              </mc:Fallback>
            </mc:AlternateContent>
          </a:graphicData>
        </a:graphic>
      </p:graphicFrame>
    </p:spTree>
    <p:extLst>
      <p:ext uri="{BB962C8B-B14F-4D97-AF65-F5344CB8AC3E}">
        <p14:creationId xmlns:p14="http://schemas.microsoft.com/office/powerpoint/2010/main" val="27690930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BB98AC1-C5C4-AE95-5D8E-014FE3B3E3AC}"/>
              </a:ext>
            </a:extLst>
          </p:cNvPr>
          <p:cNvGraphicFramePr>
            <a:graphicFrameLocks noChangeAspect="1"/>
          </p:cNvGraphicFramePr>
          <p:nvPr>
            <p:extLst>
              <p:ext uri="{D42A27DB-BD31-4B8C-83A1-F6EECF244321}">
                <p14:modId xmlns:p14="http://schemas.microsoft.com/office/powerpoint/2010/main" val="4139923546"/>
              </p:ext>
            </p:extLst>
          </p:nvPr>
        </p:nvGraphicFramePr>
        <p:xfrm>
          <a:off x="149571" y="0"/>
          <a:ext cx="12042429" cy="6692348"/>
        </p:xfrm>
        <a:graphic>
          <a:graphicData uri="http://schemas.openxmlformats.org/presentationml/2006/ole">
            <mc:AlternateContent xmlns:mc="http://schemas.openxmlformats.org/markup-compatibility/2006">
              <mc:Choice xmlns:v="urn:schemas-microsoft-com:vml" Requires="v">
                <p:oleObj name="Equation" r:id="rId2" imgW="6804756" imgH="2473970" progId="Equation.DSMT4">
                  <p:embed/>
                </p:oleObj>
              </mc:Choice>
              <mc:Fallback>
                <p:oleObj name="Equation" r:id="rId2" imgW="6804756" imgH="2473970" progId="Equation.DSMT4">
                  <p:embed/>
                  <p:pic>
                    <p:nvPicPr>
                      <p:cNvPr id="0" name=""/>
                      <p:cNvPicPr/>
                      <p:nvPr/>
                    </p:nvPicPr>
                    <p:blipFill>
                      <a:blip r:embed="rId3"/>
                      <a:stretch>
                        <a:fillRect/>
                      </a:stretch>
                    </p:blipFill>
                    <p:spPr>
                      <a:xfrm>
                        <a:off x="149571" y="0"/>
                        <a:ext cx="12042429" cy="6692348"/>
                      </a:xfrm>
                      <a:prstGeom prst="rect">
                        <a:avLst/>
                      </a:prstGeom>
                    </p:spPr>
                  </p:pic>
                </p:oleObj>
              </mc:Fallback>
            </mc:AlternateContent>
          </a:graphicData>
        </a:graphic>
      </p:graphicFrame>
    </p:spTree>
    <p:extLst>
      <p:ext uri="{BB962C8B-B14F-4D97-AF65-F5344CB8AC3E}">
        <p14:creationId xmlns:p14="http://schemas.microsoft.com/office/powerpoint/2010/main" val="39745774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DEF565F-F4F1-1E85-2CC1-A061802387CB}"/>
              </a:ext>
            </a:extLst>
          </p:cNvPr>
          <p:cNvGraphicFramePr>
            <a:graphicFrameLocks noChangeAspect="1"/>
          </p:cNvGraphicFramePr>
          <p:nvPr>
            <p:extLst>
              <p:ext uri="{D42A27DB-BD31-4B8C-83A1-F6EECF244321}">
                <p14:modId xmlns:p14="http://schemas.microsoft.com/office/powerpoint/2010/main" val="4152975953"/>
              </p:ext>
            </p:extLst>
          </p:nvPr>
        </p:nvGraphicFramePr>
        <p:xfrm>
          <a:off x="162477" y="207824"/>
          <a:ext cx="3124062" cy="547549"/>
        </p:xfrm>
        <a:graphic>
          <a:graphicData uri="http://schemas.openxmlformats.org/presentationml/2006/ole">
            <mc:AlternateContent xmlns:mc="http://schemas.openxmlformats.org/markup-compatibility/2006">
              <mc:Choice xmlns:v="urn:schemas-microsoft-com:vml" Requires="v">
                <p:oleObj name="Equation" r:id="rId2" imgW="920615" imgH="185897" progId="Equation.DSMT4">
                  <p:embed/>
                </p:oleObj>
              </mc:Choice>
              <mc:Fallback>
                <p:oleObj name="Equation" r:id="rId2" imgW="920615" imgH="185897" progId="Equation.DSMT4">
                  <p:embed/>
                  <p:pic>
                    <p:nvPicPr>
                      <p:cNvPr id="0" name=""/>
                      <p:cNvPicPr/>
                      <p:nvPr/>
                    </p:nvPicPr>
                    <p:blipFill>
                      <a:blip r:embed="rId3"/>
                      <a:stretch>
                        <a:fillRect/>
                      </a:stretch>
                    </p:blipFill>
                    <p:spPr>
                      <a:xfrm>
                        <a:off x="162477" y="207824"/>
                        <a:ext cx="3124062" cy="547549"/>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35E2F46F-7113-B4E9-E19B-CA90BA1E76C4}"/>
              </a:ext>
            </a:extLst>
          </p:cNvPr>
          <p:cNvGraphicFramePr>
            <a:graphicFrameLocks noChangeAspect="1"/>
          </p:cNvGraphicFramePr>
          <p:nvPr>
            <p:extLst>
              <p:ext uri="{D42A27DB-BD31-4B8C-83A1-F6EECF244321}">
                <p14:modId xmlns:p14="http://schemas.microsoft.com/office/powerpoint/2010/main" val="3341652058"/>
              </p:ext>
            </p:extLst>
          </p:nvPr>
        </p:nvGraphicFramePr>
        <p:xfrm>
          <a:off x="162477" y="602011"/>
          <a:ext cx="11936758" cy="5891558"/>
        </p:xfrm>
        <a:graphic>
          <a:graphicData uri="http://schemas.openxmlformats.org/presentationml/2006/ole">
            <mc:AlternateContent xmlns:mc="http://schemas.openxmlformats.org/markup-compatibility/2006">
              <mc:Choice xmlns:v="urn:schemas-microsoft-com:vml" Requires="v">
                <p:oleObj name="Equation" r:id="rId4" imgW="6778280" imgH="1782420" progId="Equation.DSMT4">
                  <p:embed/>
                </p:oleObj>
              </mc:Choice>
              <mc:Fallback>
                <p:oleObj name="Equation" r:id="rId4" imgW="6778280" imgH="1782420" progId="Equation.DSMT4">
                  <p:embed/>
                  <p:pic>
                    <p:nvPicPr>
                      <p:cNvPr id="0" name=""/>
                      <p:cNvPicPr/>
                      <p:nvPr/>
                    </p:nvPicPr>
                    <p:blipFill>
                      <a:blip r:embed="rId5"/>
                      <a:stretch>
                        <a:fillRect/>
                      </a:stretch>
                    </p:blipFill>
                    <p:spPr>
                      <a:xfrm>
                        <a:off x="162477" y="602011"/>
                        <a:ext cx="11936758" cy="5891558"/>
                      </a:xfrm>
                      <a:prstGeom prst="rect">
                        <a:avLst/>
                      </a:prstGeom>
                    </p:spPr>
                  </p:pic>
                </p:oleObj>
              </mc:Fallback>
            </mc:AlternateContent>
          </a:graphicData>
        </a:graphic>
      </p:graphicFrame>
    </p:spTree>
    <p:extLst>
      <p:ext uri="{BB962C8B-B14F-4D97-AF65-F5344CB8AC3E}">
        <p14:creationId xmlns:p14="http://schemas.microsoft.com/office/powerpoint/2010/main" val="14106038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FA0D679-8ADB-CAB8-8843-E511C2737935}"/>
              </a:ext>
            </a:extLst>
          </p:cNvPr>
          <p:cNvGraphicFramePr>
            <a:graphicFrameLocks noChangeAspect="1"/>
          </p:cNvGraphicFramePr>
          <p:nvPr>
            <p:extLst>
              <p:ext uri="{D42A27DB-BD31-4B8C-83A1-F6EECF244321}">
                <p14:modId xmlns:p14="http://schemas.microsoft.com/office/powerpoint/2010/main" val="2899995738"/>
              </p:ext>
            </p:extLst>
          </p:nvPr>
        </p:nvGraphicFramePr>
        <p:xfrm>
          <a:off x="167655" y="311634"/>
          <a:ext cx="11905075" cy="4498905"/>
        </p:xfrm>
        <a:graphic>
          <a:graphicData uri="http://schemas.openxmlformats.org/presentationml/2006/ole">
            <mc:AlternateContent xmlns:mc="http://schemas.openxmlformats.org/markup-compatibility/2006">
              <mc:Choice xmlns:v="urn:schemas-microsoft-com:vml" Requires="v">
                <p:oleObj name="Equation" r:id="rId2" imgW="6871703" imgH="1303538" progId="Equation.DSMT4">
                  <p:embed/>
                </p:oleObj>
              </mc:Choice>
              <mc:Fallback>
                <p:oleObj name="Equation" r:id="rId2" imgW="6871703" imgH="1303538" progId="Equation.DSMT4">
                  <p:embed/>
                  <p:pic>
                    <p:nvPicPr>
                      <p:cNvPr id="0" name=""/>
                      <p:cNvPicPr/>
                      <p:nvPr/>
                    </p:nvPicPr>
                    <p:blipFill>
                      <a:blip r:embed="rId3"/>
                      <a:stretch>
                        <a:fillRect/>
                      </a:stretch>
                    </p:blipFill>
                    <p:spPr>
                      <a:xfrm>
                        <a:off x="167655" y="311634"/>
                        <a:ext cx="11905075" cy="4498905"/>
                      </a:xfrm>
                      <a:prstGeom prst="rect">
                        <a:avLst/>
                      </a:prstGeom>
                    </p:spPr>
                  </p:pic>
                </p:oleObj>
              </mc:Fallback>
            </mc:AlternateContent>
          </a:graphicData>
        </a:graphic>
      </p:graphicFrame>
    </p:spTree>
    <p:extLst>
      <p:ext uri="{BB962C8B-B14F-4D97-AF65-F5344CB8AC3E}">
        <p14:creationId xmlns:p14="http://schemas.microsoft.com/office/powerpoint/2010/main" val="23927313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22DC291-5AAC-AF7C-B760-9D70F0B88E0B}"/>
              </a:ext>
            </a:extLst>
          </p:cNvPr>
          <p:cNvGraphicFramePr>
            <a:graphicFrameLocks noChangeAspect="1"/>
          </p:cNvGraphicFramePr>
          <p:nvPr>
            <p:extLst>
              <p:ext uri="{D42A27DB-BD31-4B8C-83A1-F6EECF244321}">
                <p14:modId xmlns:p14="http://schemas.microsoft.com/office/powerpoint/2010/main" val="4001657491"/>
              </p:ext>
            </p:extLst>
          </p:nvPr>
        </p:nvGraphicFramePr>
        <p:xfrm>
          <a:off x="208722" y="135766"/>
          <a:ext cx="11824252" cy="6722234"/>
        </p:xfrm>
        <a:graphic>
          <a:graphicData uri="http://schemas.openxmlformats.org/presentationml/2006/ole">
            <mc:AlternateContent xmlns:mc="http://schemas.openxmlformats.org/markup-compatibility/2006">
              <mc:Choice xmlns:v="urn:schemas-microsoft-com:vml" Requires="v">
                <p:oleObj name="Equation" r:id="rId2" imgW="4723350" imgH="2660244" progId="Equation.DSMT4">
                  <p:embed/>
                </p:oleObj>
              </mc:Choice>
              <mc:Fallback>
                <p:oleObj name="Equation" r:id="rId2" imgW="4723350" imgH="2660244" progId="Equation.DSMT4">
                  <p:embed/>
                  <p:pic>
                    <p:nvPicPr>
                      <p:cNvPr id="0" name=""/>
                      <p:cNvPicPr/>
                      <p:nvPr/>
                    </p:nvPicPr>
                    <p:blipFill>
                      <a:blip r:embed="rId3"/>
                      <a:stretch>
                        <a:fillRect/>
                      </a:stretch>
                    </p:blipFill>
                    <p:spPr>
                      <a:xfrm>
                        <a:off x="208722" y="135766"/>
                        <a:ext cx="11824252" cy="6722234"/>
                      </a:xfrm>
                      <a:prstGeom prst="rect">
                        <a:avLst/>
                      </a:prstGeom>
                    </p:spPr>
                  </p:pic>
                </p:oleObj>
              </mc:Fallback>
            </mc:AlternateContent>
          </a:graphicData>
        </a:graphic>
      </p:graphicFrame>
    </p:spTree>
    <p:extLst>
      <p:ext uri="{BB962C8B-B14F-4D97-AF65-F5344CB8AC3E}">
        <p14:creationId xmlns:p14="http://schemas.microsoft.com/office/powerpoint/2010/main" val="42553402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50138C0-1F4F-C520-CDC2-02DA1D4B5FFF}"/>
              </a:ext>
            </a:extLst>
          </p:cNvPr>
          <p:cNvGraphicFramePr>
            <a:graphicFrameLocks noChangeAspect="1"/>
          </p:cNvGraphicFramePr>
          <p:nvPr>
            <p:extLst>
              <p:ext uri="{D42A27DB-BD31-4B8C-83A1-F6EECF244321}">
                <p14:modId xmlns:p14="http://schemas.microsoft.com/office/powerpoint/2010/main" val="2812084761"/>
              </p:ext>
            </p:extLst>
          </p:nvPr>
        </p:nvGraphicFramePr>
        <p:xfrm>
          <a:off x="132523" y="149639"/>
          <a:ext cx="11940208" cy="6708361"/>
        </p:xfrm>
        <a:graphic>
          <a:graphicData uri="http://schemas.openxmlformats.org/presentationml/2006/ole">
            <mc:AlternateContent xmlns:mc="http://schemas.openxmlformats.org/markup-compatibility/2006">
              <mc:Choice xmlns:v="urn:schemas-microsoft-com:vml" Requires="v">
                <p:oleObj name="Equation" r:id="rId2" imgW="6831610" imgH="2766578" progId="Equation.DSMT4">
                  <p:embed/>
                </p:oleObj>
              </mc:Choice>
              <mc:Fallback>
                <p:oleObj name="Equation" r:id="rId2" imgW="6831610" imgH="2766578" progId="Equation.DSMT4">
                  <p:embed/>
                  <p:pic>
                    <p:nvPicPr>
                      <p:cNvPr id="0" name=""/>
                      <p:cNvPicPr/>
                      <p:nvPr/>
                    </p:nvPicPr>
                    <p:blipFill>
                      <a:blip r:embed="rId3"/>
                      <a:stretch>
                        <a:fillRect/>
                      </a:stretch>
                    </p:blipFill>
                    <p:spPr>
                      <a:xfrm>
                        <a:off x="132523" y="149639"/>
                        <a:ext cx="11940208" cy="6708361"/>
                      </a:xfrm>
                      <a:prstGeom prst="rect">
                        <a:avLst/>
                      </a:prstGeom>
                    </p:spPr>
                  </p:pic>
                </p:oleObj>
              </mc:Fallback>
            </mc:AlternateContent>
          </a:graphicData>
        </a:graphic>
      </p:graphicFrame>
    </p:spTree>
    <p:extLst>
      <p:ext uri="{BB962C8B-B14F-4D97-AF65-F5344CB8AC3E}">
        <p14:creationId xmlns:p14="http://schemas.microsoft.com/office/powerpoint/2010/main" val="114486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13851</TotalTime>
  <Words>462</Words>
  <Application>Microsoft Office PowerPoint</Application>
  <PresentationFormat>Widescreen</PresentationFormat>
  <Paragraphs>57</Paragraphs>
  <Slides>152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152</vt:i4>
      </vt:variant>
    </vt:vector>
  </HeadingPairs>
  <TitlesOfParts>
    <vt:vector size="160" baseType="lpstr">
      <vt:lpstr>Arial</vt:lpstr>
      <vt:lpstr>Calibri</vt:lpstr>
      <vt:lpstr>Calibri Light</vt:lpstr>
      <vt:lpstr>CMBX12</vt:lpstr>
      <vt:lpstr>CMR12</vt:lpstr>
      <vt:lpstr>Times New Roman</vt:lpstr>
      <vt:lpstr>Office Theme</vt:lpstr>
      <vt:lpstr>Equation</vt:lpstr>
      <vt:lpstr>CIMPA-ICTP RESEARCH IN PAIRS  LECTURE  ON THEORY OF PARTIAL DIFFERENTIAL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NONLINEAR MIXED CONVECTIVE UNSTEADY BOUNDARY LAYER FLOW IN A RECTANGULAR CHANNEL VIA CHEBYSHEV COLLOCATION METHOD</dc:title>
  <dc:creator>Sikirulai Akande</dc:creator>
  <cp:lastModifiedBy>HP</cp:lastModifiedBy>
  <cp:revision>79</cp:revision>
  <dcterms:created xsi:type="dcterms:W3CDTF">2024-02-05T12:18:03Z</dcterms:created>
  <dcterms:modified xsi:type="dcterms:W3CDTF">2024-05-30T10:37:09Z</dcterms:modified>
</cp:coreProperties>
</file>