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2589215" y="2514600"/>
            <a:ext cx="8915400" cy="2262783"/>
          </a:xfrm>
        </p:spPr>
        <p:txBody>
          <a:bodyPr anchor="b"/>
          <a:lstStyle>
            <a:lvl1pPr>
              <a:defRPr sz="5400"/>
            </a:lvl1pPr>
          </a:lstStyle>
          <a:p>
            <a:pPr lvl="0"/>
            <a:r>
              <a:rPr lang="en-US"/>
              <a:t>Click to edit Master title style</a:t>
            </a:r>
          </a:p>
        </p:txBody>
      </p:sp>
      <p:sp>
        <p:nvSpPr>
          <p:cNvPr id="3" name="Subtitle 2"/>
          <p:cNvSpPr txBox="1">
            <a:spLocks noGrp="1"/>
          </p:cNvSpPr>
          <p:nvPr>
            <p:ph type="subTitle" idx="1"/>
          </p:nvPr>
        </p:nvSpPr>
        <p:spPr>
          <a:xfrm>
            <a:off x="2589215" y="4777383"/>
            <a:ext cx="8915400" cy="1126284"/>
          </a:xfrm>
        </p:spPr>
        <p:txBody>
          <a:bodyPr/>
          <a:lstStyle>
            <a:lvl1pPr marL="0" indent="0">
              <a:buNone/>
              <a:defRPr>
                <a:solidFill>
                  <a:srgbClr val="595959"/>
                </a:solidFill>
              </a:defRPr>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21FA944B-D46B-422E-AEA4-C560A7FED7F0}" type="datetime1">
              <a:rPr lang="en-GB"/>
              <a:pPr lvl="0"/>
              <a:t>27/06/2022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Freeform 6"/>
          <p:cNvSpPr/>
          <p:nvPr/>
        </p:nvSpPr>
        <p:spPr>
          <a:xfrm>
            <a:off x="0" y="4323813"/>
            <a:ext cx="1744647" cy="778593"/>
          </a:xfrm>
          <a:custGeom>
            <a:avLst/>
            <a:gdLst>
              <a:gd name="f0" fmla="val w"/>
              <a:gd name="f1" fmla="val h"/>
              <a:gd name="f2" fmla="val 0"/>
              <a:gd name="f3" fmla="val 372"/>
              <a:gd name="f4" fmla="val 166"/>
              <a:gd name="f5" fmla="val 287"/>
              <a:gd name="f6" fmla="val 290"/>
              <a:gd name="f7" fmla="val 292"/>
              <a:gd name="f8" fmla="val 165"/>
              <a:gd name="f9" fmla="val 293"/>
              <a:gd name="f10" fmla="val 164"/>
              <a:gd name="f11" fmla="val 163"/>
              <a:gd name="f12" fmla="val 294"/>
              <a:gd name="f13" fmla="val 370"/>
              <a:gd name="f14" fmla="val 87"/>
              <a:gd name="f15" fmla="val 85"/>
              <a:gd name="f16" fmla="val 81"/>
              <a:gd name="f17" fmla="val 78"/>
              <a:gd name="f18" fmla="val 3"/>
              <a:gd name="f19" fmla="val 2"/>
              <a:gd name="f20" fmla="val 1"/>
              <a:gd name="f21" fmla="*/ f0 1 372"/>
              <a:gd name="f22" fmla="*/ f1 1 166"/>
              <a:gd name="f23" fmla="val f2"/>
              <a:gd name="f24" fmla="val f3"/>
              <a:gd name="f25" fmla="val f4"/>
              <a:gd name="f26" fmla="+- f25 0 f23"/>
              <a:gd name="f27" fmla="+- f24 0 f23"/>
              <a:gd name="f28" fmla="*/ f27 1 372"/>
              <a:gd name="f29" fmla="*/ f26 1 166"/>
              <a:gd name="f30" fmla="*/ 0 1 f28"/>
              <a:gd name="f31" fmla="*/ f24 1 f28"/>
              <a:gd name="f32" fmla="*/ 0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372" h="166">
                <a:moveTo>
                  <a:pt x="f5" y="f4"/>
                </a:moveTo>
                <a:cubicBezTo>
                  <a:pt x="f6" y="f4"/>
                  <a:pt x="f7" y="f8"/>
                  <a:pt x="f9" y="f10"/>
                </a:cubicBezTo>
                <a:cubicBezTo>
                  <a:pt x="f9" y="f11"/>
                  <a:pt x="f12" y="f11"/>
                  <a:pt x="f12" y="f11"/>
                </a:cubicBezTo>
                <a:cubicBezTo>
                  <a:pt x="f13" y="f14"/>
                  <a:pt x="f13" y="f14"/>
                  <a:pt x="f13" y="f14"/>
                </a:cubicBezTo>
                <a:cubicBezTo>
                  <a:pt x="f3" y="f15"/>
                  <a:pt x="f3" y="f16"/>
                  <a:pt x="f13" y="f17"/>
                </a:cubicBezTo>
                <a:cubicBezTo>
                  <a:pt x="f12" y="f18"/>
                  <a:pt x="f12" y="f18"/>
                  <a:pt x="f12" y="f18"/>
                </a:cubicBezTo>
                <a:cubicBezTo>
                  <a:pt x="f12" y="f19"/>
                  <a:pt x="f9" y="f19"/>
                  <a:pt x="f9" y="f19"/>
                </a:cubicBezTo>
                <a:cubicBezTo>
                  <a:pt x="f7" y="f20"/>
                  <a:pt x="f6" y="f2"/>
                  <a:pt x="f5" y="f2"/>
                </a:cubicBezTo>
                <a:cubicBezTo>
                  <a:pt x="f2" y="f2"/>
                  <a:pt x="f2" y="f2"/>
                  <a:pt x="f2" y="f2"/>
                </a:cubicBezTo>
                <a:cubicBezTo>
                  <a:pt x="f2" y="f4"/>
                  <a:pt x="f2" y="f4"/>
                  <a:pt x="f2" y="f4"/>
                </a:cubicBezTo>
                <a:lnTo>
                  <a:pt x="f5" y="f4"/>
                </a:lnTo>
                <a:close/>
              </a:path>
            </a:pathLst>
          </a:custGeom>
          <a:solidFill>
            <a:srgbClr val="4A66AC"/>
          </a:solidFill>
          <a:ln cap="rnd">
            <a:noFill/>
            <a:prstDash val="solid"/>
          </a:ln>
        </p:spPr>
        <p:txBody>
          <a:bodyPr lIns="0" tIns="0" rIns="0" bIns="0"/>
          <a:lstStyle/>
          <a:p>
            <a:endParaRPr lang="en-GB"/>
          </a:p>
        </p:txBody>
      </p:sp>
      <p:sp>
        <p:nvSpPr>
          <p:cNvPr id="7" name="Slide Number Placeholder 5"/>
          <p:cNvSpPr txBox="1">
            <a:spLocks noGrp="1"/>
          </p:cNvSpPr>
          <p:nvPr>
            <p:ph type="sldNum" sz="quarter" idx="8"/>
          </p:nvPr>
        </p:nvSpPr>
        <p:spPr>
          <a:xfrm>
            <a:off x="531815" y="4529544"/>
            <a:ext cx="779763" cy="365129"/>
          </a:xfrm>
        </p:spPr>
        <p:txBody>
          <a:bodyPr/>
          <a:lstStyle>
            <a:lvl1pPr>
              <a:defRPr/>
            </a:lvl1pPr>
          </a:lstStyle>
          <a:p>
            <a:pPr lvl="0"/>
            <a:fld id="{DCEEB1F0-B5B1-4CF2-B471-8E05435F28AC}" type="slidenum">
              <a:t>‹#›</a:t>
            </a:fld>
            <a:endParaRPr lang="en-GB"/>
          </a:p>
        </p:txBody>
      </p:sp>
    </p:spTree>
    <p:extLst>
      <p:ext uri="{BB962C8B-B14F-4D97-AF65-F5344CB8AC3E}">
        <p14:creationId xmlns:p14="http://schemas.microsoft.com/office/powerpoint/2010/main" val="1781798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2589215" y="609603"/>
            <a:ext cx="8915400" cy="3117043"/>
          </a:xfrm>
        </p:spPr>
        <p:txBody>
          <a:bodyPr anchor="ctr"/>
          <a:lstStyle>
            <a:lvl1pPr>
              <a:defRPr sz="4800"/>
            </a:lvl1pPr>
          </a:lstStyle>
          <a:p>
            <a:pPr lvl="0"/>
            <a:r>
              <a:rPr lang="en-US"/>
              <a:t>Click to edit Master title style</a:t>
            </a:r>
          </a:p>
        </p:txBody>
      </p:sp>
      <p:sp>
        <p:nvSpPr>
          <p:cNvPr id="3" name="Text Placeholder 2"/>
          <p:cNvSpPr txBox="1">
            <a:spLocks noGrp="1"/>
          </p:cNvSpPr>
          <p:nvPr>
            <p:ph type="body" idx="4294967295"/>
          </p:nvPr>
        </p:nvSpPr>
        <p:spPr>
          <a:xfrm>
            <a:off x="2589215" y="4354043"/>
            <a:ext cx="8915400" cy="1555860"/>
          </a:xfrm>
        </p:spPr>
        <p:txBody>
          <a:bodyPr anchor="ctr"/>
          <a:lstStyle>
            <a:lvl1pPr marL="0" indent="0">
              <a:buNone/>
              <a:defRPr>
                <a:solidFill>
                  <a:srgbClr val="59595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B3EDED07-AAFD-4764-A917-37911E9A8A66}" type="datetime1">
              <a:rPr lang="en-GB"/>
              <a:pPr lvl="0"/>
              <a:t>27/06/2022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Freeform 11"/>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4A66AC"/>
          </a:solidFill>
          <a:ln cap="rnd">
            <a:noFill/>
            <a:prstDash val="solid"/>
          </a:ln>
        </p:spPr>
        <p:txBody>
          <a:bodyPr lIns="0" tIns="0" rIns="0" bIns="0"/>
          <a:lstStyle/>
          <a:p>
            <a:endParaRPr lang="en-GB"/>
          </a:p>
        </p:txBody>
      </p:sp>
      <p:sp>
        <p:nvSpPr>
          <p:cNvPr id="7" name="Slide Number Placeholder 5"/>
          <p:cNvSpPr txBox="1">
            <a:spLocks noGrp="1"/>
          </p:cNvSpPr>
          <p:nvPr>
            <p:ph type="sldNum" sz="quarter" idx="8"/>
          </p:nvPr>
        </p:nvSpPr>
        <p:spPr>
          <a:xfrm>
            <a:off x="531815" y="3244135"/>
            <a:ext cx="779763" cy="365129"/>
          </a:xfrm>
        </p:spPr>
        <p:txBody>
          <a:bodyPr/>
          <a:lstStyle>
            <a:lvl1pPr>
              <a:defRPr/>
            </a:lvl1pPr>
          </a:lstStyle>
          <a:p>
            <a:pPr lvl="0"/>
            <a:fld id="{C78034E9-3E77-4BB4-83A9-7D8905CB1E41}" type="slidenum">
              <a:t>‹#›</a:t>
            </a:fld>
            <a:endParaRPr lang="en-GB"/>
          </a:p>
        </p:txBody>
      </p:sp>
    </p:spTree>
    <p:extLst>
      <p:ext uri="{BB962C8B-B14F-4D97-AF65-F5344CB8AC3E}">
        <p14:creationId xmlns:p14="http://schemas.microsoft.com/office/powerpoint/2010/main" val="464081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2849947" y="609603"/>
            <a:ext cx="8393926" cy="2895603"/>
          </a:xfrm>
        </p:spPr>
        <p:txBody>
          <a:bodyPr anchor="ctr"/>
          <a:lstStyle>
            <a:lvl1pPr>
              <a:defRPr sz="4800"/>
            </a:lvl1pPr>
          </a:lstStyle>
          <a:p>
            <a:pPr lvl="0"/>
            <a:r>
              <a:rPr lang="en-US"/>
              <a:t>Click to edit Master title style</a:t>
            </a:r>
          </a:p>
        </p:txBody>
      </p:sp>
      <p:sp>
        <p:nvSpPr>
          <p:cNvPr id="3" name="Text Placeholder 9"/>
          <p:cNvSpPr txBox="1">
            <a:spLocks noGrp="1"/>
          </p:cNvSpPr>
          <p:nvPr>
            <p:ph type="body" idx="4294967295"/>
          </p:nvPr>
        </p:nvSpPr>
        <p:spPr>
          <a:xfrm>
            <a:off x="3275015" y="3505196"/>
            <a:ext cx="7536557" cy="381003"/>
          </a:xfrm>
        </p:spPr>
        <p:txBody>
          <a:bodyPr anchor="ctr">
            <a:noAutofit/>
          </a:bodyPr>
          <a:lstStyle>
            <a:lvl1pPr marL="0" indent="0">
              <a:buNone/>
              <a:defRPr sz="1600">
                <a:solidFill>
                  <a:srgbClr val="7F7F7F"/>
                </a:solidFill>
              </a:defRPr>
            </a:lvl1pPr>
          </a:lstStyle>
          <a:p>
            <a:pPr lvl="0"/>
            <a:r>
              <a:rPr lang="en-US"/>
              <a:t>Edit Master text styles</a:t>
            </a:r>
          </a:p>
        </p:txBody>
      </p:sp>
      <p:sp>
        <p:nvSpPr>
          <p:cNvPr id="4" name="Text Placeholder 2"/>
          <p:cNvSpPr txBox="1">
            <a:spLocks noGrp="1"/>
          </p:cNvSpPr>
          <p:nvPr>
            <p:ph type="body" idx="4294967295"/>
          </p:nvPr>
        </p:nvSpPr>
        <p:spPr>
          <a:xfrm>
            <a:off x="2589215" y="4354043"/>
            <a:ext cx="8915400" cy="1555860"/>
          </a:xfrm>
        </p:spPr>
        <p:txBody>
          <a:bodyPr anchor="ctr"/>
          <a:lstStyle>
            <a:lvl1pPr marL="0" indent="0">
              <a:buNone/>
              <a:defRPr>
                <a:solidFill>
                  <a:srgbClr val="595959"/>
                </a:solidFill>
              </a:defRPr>
            </a:lvl1pPr>
          </a:lstStyle>
          <a:p>
            <a:pPr lvl="0"/>
            <a:r>
              <a:rPr lang="en-US"/>
              <a:t>Edit Master text styles</a:t>
            </a:r>
          </a:p>
        </p:txBody>
      </p:sp>
      <p:sp>
        <p:nvSpPr>
          <p:cNvPr id="5" name="Date Placeholder 3"/>
          <p:cNvSpPr txBox="1">
            <a:spLocks noGrp="1"/>
          </p:cNvSpPr>
          <p:nvPr>
            <p:ph type="dt" sz="half" idx="7"/>
          </p:nvPr>
        </p:nvSpPr>
        <p:spPr/>
        <p:txBody>
          <a:bodyPr/>
          <a:lstStyle>
            <a:lvl1pPr>
              <a:defRPr/>
            </a:lvl1pPr>
          </a:lstStyle>
          <a:p>
            <a:pPr lvl="0"/>
            <a:fld id="{48FE62D0-3D9A-4802-A330-F5120DF9B836}" type="datetime1">
              <a:rPr lang="en-GB"/>
              <a:pPr lvl="0"/>
              <a:t>27/06/2022</a:t>
            </a:fld>
            <a:endParaRPr lang="en-GB"/>
          </a:p>
        </p:txBody>
      </p:sp>
      <p:sp>
        <p:nvSpPr>
          <p:cNvPr id="6" name="Footer Placeholder 4"/>
          <p:cNvSpPr txBox="1">
            <a:spLocks noGrp="1"/>
          </p:cNvSpPr>
          <p:nvPr>
            <p:ph type="ftr" sz="quarter" idx="9"/>
          </p:nvPr>
        </p:nvSpPr>
        <p:spPr/>
        <p:txBody>
          <a:bodyPr/>
          <a:lstStyle>
            <a:lvl1pPr>
              <a:defRPr/>
            </a:lvl1pPr>
          </a:lstStyle>
          <a:p>
            <a:pPr lvl="0"/>
            <a:endParaRPr lang="en-GB"/>
          </a:p>
        </p:txBody>
      </p:sp>
      <p:sp>
        <p:nvSpPr>
          <p:cNvPr id="7" name="Freeform 11"/>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4A66AC"/>
          </a:solidFill>
          <a:ln cap="rnd">
            <a:noFill/>
            <a:prstDash val="solid"/>
          </a:ln>
        </p:spPr>
        <p:txBody>
          <a:bodyPr lIns="0" tIns="0" rIns="0" bIns="0"/>
          <a:lstStyle/>
          <a:p>
            <a:endParaRPr lang="en-GB"/>
          </a:p>
        </p:txBody>
      </p:sp>
      <p:sp>
        <p:nvSpPr>
          <p:cNvPr id="8" name="Slide Number Placeholder 5"/>
          <p:cNvSpPr txBox="1">
            <a:spLocks noGrp="1"/>
          </p:cNvSpPr>
          <p:nvPr>
            <p:ph type="sldNum" sz="quarter" idx="8"/>
          </p:nvPr>
        </p:nvSpPr>
        <p:spPr>
          <a:xfrm>
            <a:off x="531815" y="3244135"/>
            <a:ext cx="779763" cy="365129"/>
          </a:xfrm>
        </p:spPr>
        <p:txBody>
          <a:bodyPr/>
          <a:lstStyle>
            <a:lvl1pPr>
              <a:defRPr/>
            </a:lvl1pPr>
          </a:lstStyle>
          <a:p>
            <a:pPr lvl="0"/>
            <a:fld id="{056AEAF6-A83F-462F-B87D-6CC3B0CD37F6}" type="slidenum">
              <a:t>‹#›</a:t>
            </a:fld>
            <a:endParaRPr lang="en-GB"/>
          </a:p>
        </p:txBody>
      </p:sp>
      <p:sp>
        <p:nvSpPr>
          <p:cNvPr id="9" name="TextBox 13"/>
          <p:cNvSpPr txBox="1"/>
          <p:nvPr/>
        </p:nvSpPr>
        <p:spPr>
          <a:xfrm>
            <a:off x="2467654" y="648007"/>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4A66AC"/>
                </a:solidFill>
                <a:uFillTx/>
                <a:latin typeface="Arial"/>
              </a:rPr>
              <a:t>“</a:t>
            </a:r>
          </a:p>
        </p:txBody>
      </p:sp>
      <p:sp>
        <p:nvSpPr>
          <p:cNvPr id="10" name="TextBox 14"/>
          <p:cNvSpPr txBox="1"/>
          <p:nvPr/>
        </p:nvSpPr>
        <p:spPr>
          <a:xfrm>
            <a:off x="11114852" y="2905304"/>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4A66AC"/>
                </a:solidFill>
                <a:uFillTx/>
                <a:latin typeface="Arial"/>
              </a:rPr>
              <a:t>”</a:t>
            </a:r>
          </a:p>
        </p:txBody>
      </p:sp>
    </p:spTree>
    <p:extLst>
      <p:ext uri="{BB962C8B-B14F-4D97-AF65-F5344CB8AC3E}">
        <p14:creationId xmlns:p14="http://schemas.microsoft.com/office/powerpoint/2010/main" val="1997454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txBox="1">
            <a:spLocks noGrp="1"/>
          </p:cNvSpPr>
          <p:nvPr>
            <p:ph type="title"/>
          </p:nvPr>
        </p:nvSpPr>
        <p:spPr>
          <a:xfrm>
            <a:off x="2589215" y="2438403"/>
            <a:ext cx="8915400" cy="2724847"/>
          </a:xfrm>
        </p:spPr>
        <p:txBody>
          <a:bodyPr anchor="b"/>
          <a:lstStyle>
            <a:lvl1pPr>
              <a:defRPr sz="4800"/>
            </a:lvl1pPr>
          </a:lstStyle>
          <a:p>
            <a:pPr lvl="0"/>
            <a:r>
              <a:rPr lang="en-US"/>
              <a:t>Click to edit Master title style</a:t>
            </a:r>
          </a:p>
        </p:txBody>
      </p:sp>
      <p:sp>
        <p:nvSpPr>
          <p:cNvPr id="3" name="Text Placeholder 3"/>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en-US"/>
              <a:t>Edit Master text styles</a:t>
            </a:r>
          </a:p>
        </p:txBody>
      </p:sp>
      <p:sp>
        <p:nvSpPr>
          <p:cNvPr id="4" name="Date Placeholder 4"/>
          <p:cNvSpPr txBox="1">
            <a:spLocks noGrp="1"/>
          </p:cNvSpPr>
          <p:nvPr>
            <p:ph type="dt" sz="half" idx="7"/>
          </p:nvPr>
        </p:nvSpPr>
        <p:spPr/>
        <p:txBody>
          <a:bodyPr/>
          <a:lstStyle>
            <a:lvl1pPr>
              <a:defRPr/>
            </a:lvl1pPr>
          </a:lstStyle>
          <a:p>
            <a:pPr lvl="0"/>
            <a:fld id="{AE5E3723-849B-4B93-9D07-1A9D21628103}" type="datetime1">
              <a:rPr lang="en-GB"/>
              <a:pPr lvl="0"/>
              <a:t>27/06/2022</a:t>
            </a:fld>
            <a:endParaRPr lang="en-GB"/>
          </a:p>
        </p:txBody>
      </p:sp>
      <p:sp>
        <p:nvSpPr>
          <p:cNvPr id="5" name="Footer Placeholder 5"/>
          <p:cNvSpPr txBox="1">
            <a:spLocks noGrp="1"/>
          </p:cNvSpPr>
          <p:nvPr>
            <p:ph type="ftr" sz="quarter" idx="9"/>
          </p:nvPr>
        </p:nvSpPr>
        <p:spPr/>
        <p:txBody>
          <a:bodyPr/>
          <a:lstStyle>
            <a:lvl1pPr>
              <a:defRPr/>
            </a:lvl1pPr>
          </a:lstStyle>
          <a:p>
            <a:pPr lvl="0"/>
            <a:endParaRPr lang="en-GB"/>
          </a:p>
        </p:txBody>
      </p:sp>
      <p:sp>
        <p:nvSpPr>
          <p:cNvPr id="6" name="Freeform 11"/>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4A66AC"/>
          </a:solidFill>
          <a:ln cap="rnd">
            <a:noFill/>
            <a:prstDash val="solid"/>
          </a:ln>
        </p:spPr>
        <p:txBody>
          <a:bodyPr lIns="0" tIns="0" rIns="0" bIns="0"/>
          <a:lstStyle/>
          <a:p>
            <a:endParaRPr lang="en-GB"/>
          </a:p>
        </p:txBody>
      </p:sp>
      <p:sp>
        <p:nvSpPr>
          <p:cNvPr id="7" name="Slide Number Placeholder 6"/>
          <p:cNvSpPr txBox="1">
            <a:spLocks noGrp="1"/>
          </p:cNvSpPr>
          <p:nvPr>
            <p:ph type="sldNum" sz="quarter" idx="8"/>
          </p:nvPr>
        </p:nvSpPr>
        <p:spPr>
          <a:xfrm>
            <a:off x="531815" y="4983086"/>
            <a:ext cx="779763" cy="365129"/>
          </a:xfrm>
        </p:spPr>
        <p:txBody>
          <a:bodyPr/>
          <a:lstStyle>
            <a:lvl1pPr>
              <a:defRPr/>
            </a:lvl1pPr>
          </a:lstStyle>
          <a:p>
            <a:pPr lvl="0"/>
            <a:fld id="{49298210-AAF8-4295-A22F-4D7DC30D7E83}" type="slidenum">
              <a:t>‹#›</a:t>
            </a:fld>
            <a:endParaRPr lang="en-GB"/>
          </a:p>
        </p:txBody>
      </p:sp>
    </p:spTree>
    <p:extLst>
      <p:ext uri="{BB962C8B-B14F-4D97-AF65-F5344CB8AC3E}">
        <p14:creationId xmlns:p14="http://schemas.microsoft.com/office/powerpoint/2010/main" val="2132292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txBox="1">
            <a:spLocks noGrp="1"/>
          </p:cNvSpPr>
          <p:nvPr>
            <p:ph type="title"/>
          </p:nvPr>
        </p:nvSpPr>
        <p:spPr>
          <a:xfrm>
            <a:off x="2849947" y="609603"/>
            <a:ext cx="8393926" cy="2895603"/>
          </a:xfrm>
        </p:spPr>
        <p:txBody>
          <a:bodyPr anchor="ctr"/>
          <a:lstStyle>
            <a:lvl1pPr>
              <a:defRPr sz="4800"/>
            </a:lvl1pPr>
          </a:lstStyle>
          <a:p>
            <a:pPr lvl="0"/>
            <a:r>
              <a:rPr lang="en-US"/>
              <a:t>Click to edit Master title style</a:t>
            </a:r>
          </a:p>
        </p:txBody>
      </p:sp>
      <p:sp>
        <p:nvSpPr>
          <p:cNvPr id="3" name="Text Placeholder 9"/>
          <p:cNvSpPr txBox="1">
            <a:spLocks noGrp="1"/>
          </p:cNvSpPr>
          <p:nvPr>
            <p:ph type="body" idx="4294967295"/>
          </p:nvPr>
        </p:nvSpPr>
        <p:spPr>
          <a:xfrm>
            <a:off x="2589215" y="4343400"/>
            <a:ext cx="8915400" cy="838203"/>
          </a:xfrm>
        </p:spPr>
        <p:txBody>
          <a:bodyPr anchor="b">
            <a:noAutofit/>
          </a:bodyPr>
          <a:lstStyle>
            <a:lvl1pPr marL="0" indent="0">
              <a:buNone/>
              <a:defRPr sz="2400">
                <a:solidFill>
                  <a:srgbClr val="4A66AC"/>
                </a:solidFill>
              </a:defRPr>
            </a:lvl1pPr>
          </a:lstStyle>
          <a:p>
            <a:pPr lvl="0"/>
            <a:r>
              <a:rPr lang="en-US"/>
              <a:t>Edit Master text styles</a:t>
            </a:r>
          </a:p>
        </p:txBody>
      </p:sp>
      <p:sp>
        <p:nvSpPr>
          <p:cNvPr id="4" name="Text Placeholder 3"/>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066AB91A-7AF1-47C6-AF23-07C0DA333BFB}" type="datetime1">
              <a:rPr lang="en-GB"/>
              <a:pPr lvl="0"/>
              <a:t>27/06/2022</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Freeform 11"/>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4A66AC"/>
          </a:solidFill>
          <a:ln cap="rnd">
            <a:noFill/>
            <a:prstDash val="solid"/>
          </a:ln>
        </p:spPr>
        <p:txBody>
          <a:bodyPr lIns="0" tIns="0" rIns="0" bIns="0"/>
          <a:lstStyle/>
          <a:p>
            <a:endParaRPr lang="en-GB"/>
          </a:p>
        </p:txBody>
      </p:sp>
      <p:sp>
        <p:nvSpPr>
          <p:cNvPr id="8" name="Slide Number Placeholder 6"/>
          <p:cNvSpPr txBox="1">
            <a:spLocks noGrp="1"/>
          </p:cNvSpPr>
          <p:nvPr>
            <p:ph type="sldNum" sz="quarter" idx="8"/>
          </p:nvPr>
        </p:nvSpPr>
        <p:spPr>
          <a:xfrm>
            <a:off x="531815" y="4983086"/>
            <a:ext cx="779763" cy="365129"/>
          </a:xfrm>
        </p:spPr>
        <p:txBody>
          <a:bodyPr/>
          <a:lstStyle>
            <a:lvl1pPr>
              <a:defRPr/>
            </a:lvl1pPr>
          </a:lstStyle>
          <a:p>
            <a:pPr lvl="0"/>
            <a:fld id="{72B99D7D-73E8-441F-8611-BA27ED360235}" type="slidenum">
              <a:t>‹#›</a:t>
            </a:fld>
            <a:endParaRPr lang="en-GB"/>
          </a:p>
        </p:txBody>
      </p:sp>
      <p:sp>
        <p:nvSpPr>
          <p:cNvPr id="9" name="TextBox 16"/>
          <p:cNvSpPr txBox="1"/>
          <p:nvPr/>
        </p:nvSpPr>
        <p:spPr>
          <a:xfrm>
            <a:off x="2467654" y="648007"/>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4A66AC"/>
                </a:solidFill>
                <a:uFillTx/>
                <a:latin typeface="Arial"/>
              </a:rPr>
              <a:t>“</a:t>
            </a:r>
          </a:p>
        </p:txBody>
      </p:sp>
      <p:sp>
        <p:nvSpPr>
          <p:cNvPr id="10" name="TextBox 17"/>
          <p:cNvSpPr txBox="1"/>
          <p:nvPr/>
        </p:nvSpPr>
        <p:spPr>
          <a:xfrm>
            <a:off x="11114852" y="2905304"/>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4A66AC"/>
                </a:solidFill>
                <a:uFillTx/>
                <a:latin typeface="Arial"/>
              </a:rPr>
              <a:t>”</a:t>
            </a:r>
          </a:p>
        </p:txBody>
      </p:sp>
    </p:spTree>
    <p:extLst>
      <p:ext uri="{BB962C8B-B14F-4D97-AF65-F5344CB8AC3E}">
        <p14:creationId xmlns:p14="http://schemas.microsoft.com/office/powerpoint/2010/main" val="2114194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txBox="1">
            <a:spLocks noGrp="1"/>
          </p:cNvSpPr>
          <p:nvPr>
            <p:ph type="title"/>
          </p:nvPr>
        </p:nvSpPr>
        <p:spPr>
          <a:xfrm>
            <a:off x="2589215" y="627406"/>
            <a:ext cx="8915400" cy="2880021"/>
          </a:xfrm>
        </p:spPr>
        <p:txBody>
          <a:bodyPr anchor="ctr"/>
          <a:lstStyle>
            <a:lvl1pPr>
              <a:defRPr sz="4800"/>
            </a:lvl1pPr>
          </a:lstStyle>
          <a:p>
            <a:pPr lvl="0"/>
            <a:r>
              <a:rPr lang="en-US"/>
              <a:t>Click to edit Master title style</a:t>
            </a:r>
          </a:p>
        </p:txBody>
      </p:sp>
      <p:sp>
        <p:nvSpPr>
          <p:cNvPr id="3" name="Text Placeholder 9"/>
          <p:cNvSpPr txBox="1">
            <a:spLocks noGrp="1"/>
          </p:cNvSpPr>
          <p:nvPr>
            <p:ph type="body" idx="4294967295"/>
          </p:nvPr>
        </p:nvSpPr>
        <p:spPr>
          <a:xfrm>
            <a:off x="2589215" y="4343400"/>
            <a:ext cx="8915400" cy="838203"/>
          </a:xfrm>
        </p:spPr>
        <p:txBody>
          <a:bodyPr anchor="b">
            <a:noAutofit/>
          </a:bodyPr>
          <a:lstStyle>
            <a:lvl1pPr marL="0" indent="0">
              <a:buNone/>
              <a:defRPr sz="2400">
                <a:solidFill>
                  <a:srgbClr val="4A66AC"/>
                </a:solidFill>
              </a:defRPr>
            </a:lvl1pPr>
          </a:lstStyle>
          <a:p>
            <a:pPr lvl="0"/>
            <a:r>
              <a:rPr lang="en-US"/>
              <a:t>Edit Master text styles</a:t>
            </a:r>
          </a:p>
        </p:txBody>
      </p:sp>
      <p:sp>
        <p:nvSpPr>
          <p:cNvPr id="4" name="Text Placeholder 3"/>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5B0C9526-A823-4229-8C14-F3F46DABB8F6}" type="datetime1">
              <a:rPr lang="en-GB"/>
              <a:pPr lvl="0"/>
              <a:t>27/06/2022</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Freeform 11"/>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4A66AC"/>
          </a:solidFill>
          <a:ln cap="rnd">
            <a:noFill/>
            <a:prstDash val="solid"/>
          </a:ln>
        </p:spPr>
        <p:txBody>
          <a:bodyPr lIns="0" tIns="0" rIns="0" bIns="0"/>
          <a:lstStyle/>
          <a:p>
            <a:endParaRPr lang="en-GB"/>
          </a:p>
        </p:txBody>
      </p:sp>
      <p:sp>
        <p:nvSpPr>
          <p:cNvPr id="8" name="Slide Number Placeholder 6"/>
          <p:cNvSpPr txBox="1">
            <a:spLocks noGrp="1"/>
          </p:cNvSpPr>
          <p:nvPr>
            <p:ph type="sldNum" sz="quarter" idx="8"/>
          </p:nvPr>
        </p:nvSpPr>
        <p:spPr>
          <a:xfrm>
            <a:off x="531815" y="4983086"/>
            <a:ext cx="779763" cy="365129"/>
          </a:xfrm>
        </p:spPr>
        <p:txBody>
          <a:bodyPr/>
          <a:lstStyle>
            <a:lvl1pPr>
              <a:defRPr/>
            </a:lvl1pPr>
          </a:lstStyle>
          <a:p>
            <a:pPr lvl="0"/>
            <a:fld id="{EFAC5F8D-F33F-47CD-AC81-48BDF651BA37}" type="slidenum">
              <a:t>‹#›</a:t>
            </a:fld>
            <a:endParaRPr lang="en-GB"/>
          </a:p>
        </p:txBody>
      </p:sp>
    </p:spTree>
    <p:extLst>
      <p:ext uri="{BB962C8B-B14F-4D97-AF65-F5344CB8AC3E}">
        <p14:creationId xmlns:p14="http://schemas.microsoft.com/office/powerpoint/2010/main" val="1302789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7318C639-7111-4351-BCDA-9AAB5AF85F4C}" type="datetime1">
              <a:rPr lang="en-GB"/>
              <a:pPr lvl="0"/>
              <a:t>27/06/2022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4A66AC"/>
          </a:solidFill>
          <a:ln cap="rnd">
            <a:noFill/>
            <a:prstDash val="solid"/>
          </a:ln>
        </p:spPr>
        <p:txBody>
          <a:bodyPr lIns="0" tIns="0" rIns="0" bIns="0"/>
          <a:lstStyle/>
          <a:p>
            <a:endParaRPr lang="en-GB"/>
          </a:p>
        </p:txBody>
      </p:sp>
      <p:sp>
        <p:nvSpPr>
          <p:cNvPr id="7" name="Slide Number Placeholder 5"/>
          <p:cNvSpPr txBox="1">
            <a:spLocks noGrp="1"/>
          </p:cNvSpPr>
          <p:nvPr>
            <p:ph type="sldNum" sz="quarter" idx="8"/>
          </p:nvPr>
        </p:nvSpPr>
        <p:spPr/>
        <p:txBody>
          <a:bodyPr/>
          <a:lstStyle>
            <a:lvl1pPr>
              <a:defRPr/>
            </a:lvl1pPr>
          </a:lstStyle>
          <a:p>
            <a:pPr lvl="0"/>
            <a:fld id="{2F9FEB07-AE36-4545-B7B2-2D0A32491625}" type="slidenum">
              <a:t>‹#›</a:t>
            </a:fld>
            <a:endParaRPr lang="en-GB"/>
          </a:p>
        </p:txBody>
      </p:sp>
    </p:spTree>
    <p:extLst>
      <p:ext uri="{BB962C8B-B14F-4D97-AF65-F5344CB8AC3E}">
        <p14:creationId xmlns:p14="http://schemas.microsoft.com/office/powerpoint/2010/main" val="1506522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9294811" y="627406"/>
            <a:ext cx="2207599" cy="5283814"/>
          </a:xfrm>
        </p:spPr>
        <p:txBody>
          <a:bodyPr vert="eaVert" anchor="ct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2589215" y="627406"/>
            <a:ext cx="6476996" cy="528381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906375F6-383A-453D-92EA-97CF4F760D76}" type="datetime1">
              <a:rPr lang="en-GB"/>
              <a:pPr lvl="0"/>
              <a:t>27/06/2022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4A66AC"/>
          </a:solidFill>
          <a:ln cap="rnd">
            <a:noFill/>
            <a:prstDash val="solid"/>
          </a:ln>
        </p:spPr>
        <p:txBody>
          <a:bodyPr lIns="0" tIns="0" rIns="0" bIns="0"/>
          <a:lstStyle/>
          <a:p>
            <a:endParaRPr lang="en-GB"/>
          </a:p>
        </p:txBody>
      </p:sp>
      <p:sp>
        <p:nvSpPr>
          <p:cNvPr id="7" name="Slide Number Placeholder 5"/>
          <p:cNvSpPr txBox="1">
            <a:spLocks noGrp="1"/>
          </p:cNvSpPr>
          <p:nvPr>
            <p:ph type="sldNum" sz="quarter" idx="8"/>
          </p:nvPr>
        </p:nvSpPr>
        <p:spPr/>
        <p:txBody>
          <a:bodyPr/>
          <a:lstStyle>
            <a:lvl1pPr>
              <a:defRPr/>
            </a:lvl1pPr>
          </a:lstStyle>
          <a:p>
            <a:pPr lvl="0"/>
            <a:fld id="{159B2BA4-6158-4491-A3C6-9F7AF944A3B2}" type="slidenum">
              <a:t>‹#›</a:t>
            </a:fld>
            <a:endParaRPr lang="en-GB"/>
          </a:p>
        </p:txBody>
      </p:sp>
    </p:spTree>
    <p:extLst>
      <p:ext uri="{BB962C8B-B14F-4D97-AF65-F5344CB8AC3E}">
        <p14:creationId xmlns:p14="http://schemas.microsoft.com/office/powerpoint/2010/main" val="1122023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2589215" y="2133596"/>
            <a:ext cx="8915400" cy="377762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12EF0C21-7E15-4D53-8DDA-98C3839C7CBD}" type="datetime1">
              <a:rPr lang="en-GB"/>
              <a:pPr lvl="0"/>
              <a:t>27/06/2022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4A66AC"/>
          </a:solidFill>
          <a:ln cap="rnd">
            <a:noFill/>
            <a:prstDash val="solid"/>
          </a:ln>
        </p:spPr>
        <p:txBody>
          <a:bodyPr lIns="0" tIns="0" rIns="0" bIns="0"/>
          <a:lstStyle/>
          <a:p>
            <a:endParaRPr lang="en-GB"/>
          </a:p>
        </p:txBody>
      </p:sp>
      <p:sp>
        <p:nvSpPr>
          <p:cNvPr id="7" name="Slide Number Placeholder 5"/>
          <p:cNvSpPr txBox="1">
            <a:spLocks noGrp="1"/>
          </p:cNvSpPr>
          <p:nvPr>
            <p:ph type="sldNum" sz="quarter" idx="8"/>
          </p:nvPr>
        </p:nvSpPr>
        <p:spPr/>
        <p:txBody>
          <a:bodyPr/>
          <a:lstStyle>
            <a:lvl1pPr>
              <a:defRPr/>
            </a:lvl1pPr>
          </a:lstStyle>
          <a:p>
            <a:pPr lvl="0"/>
            <a:fld id="{A7622E30-4602-44E9-8762-885B41089711}" type="slidenum">
              <a:t>‹#›</a:t>
            </a:fld>
            <a:endParaRPr lang="en-GB"/>
          </a:p>
        </p:txBody>
      </p:sp>
    </p:spTree>
    <p:extLst>
      <p:ext uri="{BB962C8B-B14F-4D97-AF65-F5344CB8AC3E}">
        <p14:creationId xmlns:p14="http://schemas.microsoft.com/office/powerpoint/2010/main" val="3266086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2589215" y="2058753"/>
            <a:ext cx="8915400" cy="1468800"/>
          </a:xfrm>
        </p:spPr>
        <p:txBody>
          <a:bodyPr anchor="b"/>
          <a:lstStyle>
            <a:lvl1pPr>
              <a:defRPr sz="4000"/>
            </a:lvl1pPr>
          </a:lstStyle>
          <a:p>
            <a:pPr lvl="0"/>
            <a:r>
              <a:rPr lang="en-US"/>
              <a:t>Click to edit Master title style</a:t>
            </a:r>
          </a:p>
        </p:txBody>
      </p:sp>
      <p:sp>
        <p:nvSpPr>
          <p:cNvPr id="3" name="Text Placeholder 2"/>
          <p:cNvSpPr txBox="1">
            <a:spLocks noGrp="1"/>
          </p:cNvSpPr>
          <p:nvPr>
            <p:ph type="body" idx="1"/>
          </p:nvPr>
        </p:nvSpPr>
        <p:spPr>
          <a:xfrm>
            <a:off x="2589215" y="3530132"/>
            <a:ext cx="8915400" cy="860395"/>
          </a:xfrm>
        </p:spPr>
        <p:txBody>
          <a:bodyPr/>
          <a:lstStyle>
            <a:lvl1pPr marL="0" indent="0">
              <a:buNone/>
              <a:defRPr sz="2000">
                <a:solidFill>
                  <a:srgbClr val="59595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740FD0AC-3CD9-41BF-AF01-02C5A20A78B6}" type="datetime1">
              <a:rPr lang="en-GB"/>
              <a:pPr lvl="0"/>
              <a:t>27/06/2022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Freeform 11"/>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4A66AC"/>
          </a:solidFill>
          <a:ln cap="rnd">
            <a:noFill/>
            <a:prstDash val="solid"/>
          </a:ln>
        </p:spPr>
        <p:txBody>
          <a:bodyPr lIns="0" tIns="0" rIns="0" bIns="0"/>
          <a:lstStyle/>
          <a:p>
            <a:endParaRPr lang="en-GB"/>
          </a:p>
        </p:txBody>
      </p:sp>
      <p:sp>
        <p:nvSpPr>
          <p:cNvPr id="7" name="Slide Number Placeholder 5"/>
          <p:cNvSpPr txBox="1">
            <a:spLocks noGrp="1"/>
          </p:cNvSpPr>
          <p:nvPr>
            <p:ph type="sldNum" sz="quarter" idx="8"/>
          </p:nvPr>
        </p:nvSpPr>
        <p:spPr>
          <a:xfrm>
            <a:off x="531815" y="3244135"/>
            <a:ext cx="779763" cy="365129"/>
          </a:xfrm>
        </p:spPr>
        <p:txBody>
          <a:bodyPr/>
          <a:lstStyle>
            <a:lvl1pPr>
              <a:defRPr/>
            </a:lvl1pPr>
          </a:lstStyle>
          <a:p>
            <a:pPr lvl="0"/>
            <a:fld id="{CF4766EA-7B33-4307-AD7D-010B2FEE4BBD}" type="slidenum">
              <a:t>‹#›</a:t>
            </a:fld>
            <a:endParaRPr lang="en-GB"/>
          </a:p>
        </p:txBody>
      </p:sp>
    </p:spTree>
    <p:extLst>
      <p:ext uri="{BB962C8B-B14F-4D97-AF65-F5344CB8AC3E}">
        <p14:creationId xmlns:p14="http://schemas.microsoft.com/office/powerpoint/2010/main" val="872616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7"/>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2589215" y="2133596"/>
            <a:ext cx="4313864" cy="377762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7190750" y="2126217"/>
            <a:ext cx="4313864" cy="377762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F99A81D4-9698-4C16-BBFD-7255E42844D2}" type="datetime1">
              <a:rPr lang="en-GB"/>
              <a:pPr lvl="0"/>
              <a:t>27/06/2022</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4A66AC"/>
          </a:solidFill>
          <a:ln cap="rnd">
            <a:noFill/>
            <a:prstDash val="solid"/>
          </a:ln>
        </p:spPr>
        <p:txBody>
          <a:bodyPr lIns="0" tIns="0" rIns="0" bIns="0"/>
          <a:lstStyle/>
          <a:p>
            <a:endParaRPr lang="en-GB"/>
          </a:p>
        </p:txBody>
      </p:sp>
      <p:sp>
        <p:nvSpPr>
          <p:cNvPr id="8" name="Slide Number Placeholder 5"/>
          <p:cNvSpPr txBox="1">
            <a:spLocks noGrp="1"/>
          </p:cNvSpPr>
          <p:nvPr>
            <p:ph type="sldNum" sz="quarter" idx="8"/>
          </p:nvPr>
        </p:nvSpPr>
        <p:spPr/>
        <p:txBody>
          <a:bodyPr/>
          <a:lstStyle>
            <a:lvl1pPr>
              <a:defRPr/>
            </a:lvl1pPr>
          </a:lstStyle>
          <a:p>
            <a:pPr lvl="0"/>
            <a:fld id="{BBED4602-2B1C-496B-9F3A-239AD9905409}" type="slidenum">
              <a:t>‹#›</a:t>
            </a:fld>
            <a:endParaRPr lang="en-GB"/>
          </a:p>
        </p:txBody>
      </p:sp>
    </p:spTree>
    <p:extLst>
      <p:ext uri="{BB962C8B-B14F-4D97-AF65-F5344CB8AC3E}">
        <p14:creationId xmlns:p14="http://schemas.microsoft.com/office/powerpoint/2010/main" val="3494464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9"/>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2939375" y="1972699"/>
            <a:ext cx="3992727" cy="576264"/>
          </a:xfrm>
        </p:spPr>
        <p:txBody>
          <a:bodyPr anchor="b">
            <a:noAutofit/>
          </a:bodyPr>
          <a:lstStyle>
            <a:lvl1pPr marL="0" indent="0">
              <a:buNone/>
              <a:defRPr sz="2400"/>
            </a:lvl1pPr>
          </a:lstStyle>
          <a:p>
            <a:pPr lvl="0"/>
            <a:r>
              <a:rPr lang="en-US"/>
              <a:t>Edit Master text styles</a:t>
            </a:r>
          </a:p>
        </p:txBody>
      </p:sp>
      <p:sp>
        <p:nvSpPr>
          <p:cNvPr id="4" name="Content Placeholder 3"/>
          <p:cNvSpPr txBox="1">
            <a:spLocks noGrp="1"/>
          </p:cNvSpPr>
          <p:nvPr>
            <p:ph idx="2"/>
          </p:nvPr>
        </p:nvSpPr>
        <p:spPr>
          <a:xfrm>
            <a:off x="2589215" y="2548963"/>
            <a:ext cx="4342897" cy="3354055"/>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7506629" y="1969471"/>
            <a:ext cx="3999000" cy="576264"/>
          </a:xfrm>
        </p:spPr>
        <p:txBody>
          <a:bodyPr anchor="b">
            <a:noAutofit/>
          </a:bodyPr>
          <a:lstStyle>
            <a:lvl1pPr marL="0" indent="0">
              <a:buNone/>
              <a:defRPr sz="2400"/>
            </a:lvl1pPr>
          </a:lstStyle>
          <a:p>
            <a:pPr lvl="0"/>
            <a:r>
              <a:rPr lang="en-US"/>
              <a:t>Edit Master text styles</a:t>
            </a:r>
          </a:p>
        </p:txBody>
      </p:sp>
      <p:sp>
        <p:nvSpPr>
          <p:cNvPr id="6" name="Content Placeholder 5"/>
          <p:cNvSpPr txBox="1">
            <a:spLocks noGrp="1"/>
          </p:cNvSpPr>
          <p:nvPr>
            <p:ph idx="4"/>
          </p:nvPr>
        </p:nvSpPr>
        <p:spPr>
          <a:xfrm>
            <a:off x="7166957" y="2545735"/>
            <a:ext cx="4338672" cy="3354055"/>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39A4427C-93AF-48D6-AB30-C3DDB2F42B4D}" type="datetime1">
              <a:rPr lang="en-GB"/>
              <a:pPr lvl="0"/>
              <a:t>27/06/2022</a:t>
            </a:fld>
            <a:endParaRPr lang="en-GB"/>
          </a:p>
        </p:txBody>
      </p:sp>
      <p:sp>
        <p:nvSpPr>
          <p:cNvPr id="8" name="Footer Placeholder 7"/>
          <p:cNvSpPr txBox="1">
            <a:spLocks noGrp="1"/>
          </p:cNvSpPr>
          <p:nvPr>
            <p:ph type="ftr" sz="quarter" idx="9"/>
          </p:nvPr>
        </p:nvSpPr>
        <p:spPr/>
        <p:txBody>
          <a:bodyPr/>
          <a:lstStyle>
            <a:lvl1pPr>
              <a:defRPr/>
            </a:lvl1pPr>
          </a:lstStyle>
          <a:p>
            <a:pPr lvl="0"/>
            <a:endParaRPr lang="en-GB"/>
          </a:p>
        </p:txBody>
      </p:sp>
      <p:sp>
        <p:nvSpPr>
          <p:cNvPr id="9"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4A66AC"/>
          </a:solidFill>
          <a:ln cap="rnd">
            <a:noFill/>
            <a:prstDash val="solid"/>
          </a:ln>
        </p:spPr>
        <p:txBody>
          <a:bodyPr lIns="0" tIns="0" rIns="0" bIns="0"/>
          <a:lstStyle/>
          <a:p>
            <a:endParaRPr lang="en-GB"/>
          </a:p>
        </p:txBody>
      </p:sp>
      <p:sp>
        <p:nvSpPr>
          <p:cNvPr id="10" name="Slide Number Placeholder 5"/>
          <p:cNvSpPr txBox="1">
            <a:spLocks noGrp="1"/>
          </p:cNvSpPr>
          <p:nvPr>
            <p:ph type="sldNum" sz="quarter" idx="8"/>
          </p:nvPr>
        </p:nvSpPr>
        <p:spPr/>
        <p:txBody>
          <a:bodyPr/>
          <a:lstStyle>
            <a:lvl1pPr>
              <a:defRPr/>
            </a:lvl1pPr>
          </a:lstStyle>
          <a:p>
            <a:pPr lvl="0"/>
            <a:fld id="{D8EAB310-476D-4980-922C-866949CC199D}" type="slidenum">
              <a:t>‹#›</a:t>
            </a:fld>
            <a:endParaRPr lang="en-GB"/>
          </a:p>
        </p:txBody>
      </p:sp>
    </p:spTree>
    <p:extLst>
      <p:ext uri="{BB962C8B-B14F-4D97-AF65-F5344CB8AC3E}">
        <p14:creationId xmlns:p14="http://schemas.microsoft.com/office/powerpoint/2010/main" val="2346054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9DA91FD2-B473-43A8-B45E-5DFEAC9D2BBA}" type="datetime1">
              <a:rPr lang="en-GB"/>
              <a:pPr lvl="0"/>
              <a:t>27/06/2022</a:t>
            </a:fld>
            <a:endParaRPr lang="en-GB"/>
          </a:p>
        </p:txBody>
      </p:sp>
      <p:sp>
        <p:nvSpPr>
          <p:cNvPr id="4" name="Footer Placeholder 3"/>
          <p:cNvSpPr txBox="1">
            <a:spLocks noGrp="1"/>
          </p:cNvSpPr>
          <p:nvPr>
            <p:ph type="ftr" sz="quarter" idx="9"/>
          </p:nvPr>
        </p:nvSpPr>
        <p:spPr/>
        <p:txBody>
          <a:bodyPr/>
          <a:lstStyle>
            <a:lvl1pPr>
              <a:defRPr/>
            </a:lvl1pPr>
          </a:lstStyle>
          <a:p>
            <a:pPr lvl="0"/>
            <a:endParaRPr lang="en-GB"/>
          </a:p>
        </p:txBody>
      </p:sp>
      <p:sp>
        <p:nvSpPr>
          <p:cNvPr id="5"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4A66AC"/>
          </a:solidFill>
          <a:ln cap="rnd">
            <a:noFill/>
            <a:prstDash val="solid"/>
          </a:ln>
        </p:spPr>
        <p:txBody>
          <a:bodyPr lIns="0" tIns="0" rIns="0" bIns="0"/>
          <a:lstStyle/>
          <a:p>
            <a:endParaRPr lang="en-GB"/>
          </a:p>
        </p:txBody>
      </p:sp>
      <p:sp>
        <p:nvSpPr>
          <p:cNvPr id="6" name="Slide Number Placeholder 4"/>
          <p:cNvSpPr txBox="1">
            <a:spLocks noGrp="1"/>
          </p:cNvSpPr>
          <p:nvPr>
            <p:ph type="sldNum" sz="quarter" idx="8"/>
          </p:nvPr>
        </p:nvSpPr>
        <p:spPr/>
        <p:txBody>
          <a:bodyPr/>
          <a:lstStyle>
            <a:lvl1pPr>
              <a:defRPr/>
            </a:lvl1pPr>
          </a:lstStyle>
          <a:p>
            <a:pPr lvl="0"/>
            <a:fld id="{3E5EF0C2-BFD2-45E6-8AC5-7D10EA47D11C}" type="slidenum">
              <a:t>‹#›</a:t>
            </a:fld>
            <a:endParaRPr lang="en-GB"/>
          </a:p>
        </p:txBody>
      </p:sp>
    </p:spTree>
    <p:extLst>
      <p:ext uri="{BB962C8B-B14F-4D97-AF65-F5344CB8AC3E}">
        <p14:creationId xmlns:p14="http://schemas.microsoft.com/office/powerpoint/2010/main" val="988063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D50A7597-6592-40C9-860C-6E37600DC55D}" type="datetime1">
              <a:rPr lang="en-GB"/>
              <a:pPr lvl="0"/>
              <a:t>27/06/2022</a:t>
            </a:fld>
            <a:endParaRPr lang="en-GB"/>
          </a:p>
        </p:txBody>
      </p:sp>
      <p:sp>
        <p:nvSpPr>
          <p:cNvPr id="3" name="Footer Placeholder 2"/>
          <p:cNvSpPr txBox="1">
            <a:spLocks noGrp="1"/>
          </p:cNvSpPr>
          <p:nvPr>
            <p:ph type="ftr" sz="quarter" idx="9"/>
          </p:nvPr>
        </p:nvSpPr>
        <p:spPr/>
        <p:txBody>
          <a:bodyPr/>
          <a:lstStyle>
            <a:lvl1pPr>
              <a:defRPr/>
            </a:lvl1pPr>
          </a:lstStyle>
          <a:p>
            <a:pPr lvl="0"/>
            <a:endParaRPr lang="en-GB"/>
          </a:p>
        </p:txBody>
      </p:sp>
      <p:sp>
        <p:nvSpPr>
          <p:cNvPr id="4"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4A66AC"/>
          </a:solidFill>
          <a:ln cap="rnd">
            <a:noFill/>
            <a:prstDash val="solid"/>
          </a:ln>
        </p:spPr>
        <p:txBody>
          <a:bodyPr lIns="0" tIns="0" rIns="0" bIns="0"/>
          <a:lstStyle/>
          <a:p>
            <a:endParaRPr lang="en-GB"/>
          </a:p>
        </p:txBody>
      </p:sp>
      <p:sp>
        <p:nvSpPr>
          <p:cNvPr id="5" name="Slide Number Placeholder 3"/>
          <p:cNvSpPr txBox="1">
            <a:spLocks noGrp="1"/>
          </p:cNvSpPr>
          <p:nvPr>
            <p:ph type="sldNum" sz="quarter" idx="8"/>
          </p:nvPr>
        </p:nvSpPr>
        <p:spPr/>
        <p:txBody>
          <a:bodyPr/>
          <a:lstStyle>
            <a:lvl1pPr>
              <a:defRPr/>
            </a:lvl1pPr>
          </a:lstStyle>
          <a:p>
            <a:pPr lvl="0"/>
            <a:fld id="{33894C41-D1ED-4941-AA37-092341BFE685}" type="slidenum">
              <a:t>‹#›</a:t>
            </a:fld>
            <a:endParaRPr lang="en-GB"/>
          </a:p>
        </p:txBody>
      </p:sp>
    </p:spTree>
    <p:extLst>
      <p:ext uri="{BB962C8B-B14F-4D97-AF65-F5344CB8AC3E}">
        <p14:creationId xmlns:p14="http://schemas.microsoft.com/office/powerpoint/2010/main" val="2587586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2589215" y="446090"/>
            <a:ext cx="3505196" cy="976314"/>
          </a:xfrm>
        </p:spPr>
        <p:txBody>
          <a:bodyPr anchor="b"/>
          <a:lstStyle>
            <a:lvl1pPr>
              <a:defRPr sz="2000"/>
            </a:lvl1pPr>
          </a:lstStyle>
          <a:p>
            <a:pPr lvl="0"/>
            <a:r>
              <a:rPr lang="en-US"/>
              <a:t>Click to edit Master title style</a:t>
            </a:r>
          </a:p>
        </p:txBody>
      </p:sp>
      <p:sp>
        <p:nvSpPr>
          <p:cNvPr id="3" name="Content Placeholder 2"/>
          <p:cNvSpPr txBox="1">
            <a:spLocks noGrp="1"/>
          </p:cNvSpPr>
          <p:nvPr>
            <p:ph idx="1"/>
          </p:nvPr>
        </p:nvSpPr>
        <p:spPr>
          <a:xfrm>
            <a:off x="6323011" y="446090"/>
            <a:ext cx="5181603" cy="5414967"/>
          </a:xfrm>
        </p:spPr>
        <p:txBody>
          <a:bodyPr anchor="ct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2589215" y="1598608"/>
            <a:ext cx="3505196" cy="4262439"/>
          </a:xfrm>
        </p:spPr>
        <p:txBody>
          <a:bodyPr/>
          <a:lstStyle>
            <a:lvl1pPr marL="0" indent="0">
              <a:buNone/>
              <a:defRPr sz="14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86B5AC19-0805-435C-8CC2-487149AAC589}" type="datetime1">
              <a:rPr lang="en-GB"/>
              <a:pPr lvl="0"/>
              <a:t>27/06/2022</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4A66AC"/>
          </a:solidFill>
          <a:ln cap="rnd">
            <a:noFill/>
            <a:prstDash val="solid"/>
          </a:ln>
        </p:spPr>
        <p:txBody>
          <a:bodyPr lIns="0" tIns="0" rIns="0" bIns="0"/>
          <a:lstStyle/>
          <a:p>
            <a:endParaRPr lang="en-GB"/>
          </a:p>
        </p:txBody>
      </p:sp>
      <p:sp>
        <p:nvSpPr>
          <p:cNvPr id="8" name="Slide Number Placeholder 6"/>
          <p:cNvSpPr txBox="1">
            <a:spLocks noGrp="1"/>
          </p:cNvSpPr>
          <p:nvPr>
            <p:ph type="sldNum" sz="quarter" idx="8"/>
          </p:nvPr>
        </p:nvSpPr>
        <p:spPr/>
        <p:txBody>
          <a:bodyPr/>
          <a:lstStyle>
            <a:lvl1pPr>
              <a:defRPr/>
            </a:lvl1pPr>
          </a:lstStyle>
          <a:p>
            <a:pPr lvl="0"/>
            <a:fld id="{B1388DEE-6AAE-400A-87CD-CCCF7EC8F801}" type="slidenum">
              <a:t>‹#›</a:t>
            </a:fld>
            <a:endParaRPr lang="en-GB"/>
          </a:p>
        </p:txBody>
      </p:sp>
    </p:spTree>
    <p:extLst>
      <p:ext uri="{BB962C8B-B14F-4D97-AF65-F5344CB8AC3E}">
        <p14:creationId xmlns:p14="http://schemas.microsoft.com/office/powerpoint/2010/main" val="2633327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2589215" y="4800600"/>
            <a:ext cx="8915400" cy="566735"/>
          </a:xfrm>
        </p:spPr>
        <p:txBody>
          <a:bodyPr anchor="b"/>
          <a:lstStyle>
            <a:lvl1pPr>
              <a:defRPr sz="2400"/>
            </a:lvl1pPr>
          </a:lstStyle>
          <a:p>
            <a:pPr lvl="0"/>
            <a:r>
              <a:rPr lang="en-US"/>
              <a:t>Click to edit Master title style</a:t>
            </a:r>
          </a:p>
        </p:txBody>
      </p:sp>
      <p:sp>
        <p:nvSpPr>
          <p:cNvPr id="3" name="Picture Placeholder 2"/>
          <p:cNvSpPr txBox="1">
            <a:spLocks noGrp="1"/>
          </p:cNvSpPr>
          <p:nvPr>
            <p:ph type="pic" idx="1"/>
          </p:nvPr>
        </p:nvSpPr>
        <p:spPr>
          <a:xfrm>
            <a:off x="2589215" y="634968"/>
            <a:ext cx="8915400" cy="3854973"/>
          </a:xfrm>
        </p:spPr>
        <p:txBody>
          <a:bodyPr anchorCtr="1"/>
          <a:lstStyle>
            <a:lvl1pPr marL="0" indent="0" algn="ctr">
              <a:buNone/>
              <a:defRPr sz="1600"/>
            </a:lvl1pPr>
          </a:lstStyle>
          <a:p>
            <a:pPr lvl="0"/>
            <a:r>
              <a:rPr lang="en-US"/>
              <a:t>Click icon to add picture</a:t>
            </a:r>
          </a:p>
        </p:txBody>
      </p:sp>
      <p:sp>
        <p:nvSpPr>
          <p:cNvPr id="4" name="Text Placeholder 3"/>
          <p:cNvSpPr txBox="1">
            <a:spLocks noGrp="1"/>
          </p:cNvSpPr>
          <p:nvPr>
            <p:ph type="body" idx="2"/>
          </p:nvPr>
        </p:nvSpPr>
        <p:spPr>
          <a:xfrm>
            <a:off x="2589215" y="5367335"/>
            <a:ext cx="8915400" cy="493711"/>
          </a:xfrm>
        </p:spPr>
        <p:txBody>
          <a:bodyPr/>
          <a:lstStyle>
            <a:lvl1pPr marL="0" indent="0">
              <a:buNone/>
              <a:defRPr sz="12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072117F2-4614-4E13-9C0C-CA6052CA667A}" type="datetime1">
              <a:rPr lang="en-GB"/>
              <a:pPr lvl="0"/>
              <a:t>27/06/2022</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Freeform 11"/>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4A66AC"/>
          </a:solidFill>
          <a:ln cap="rnd">
            <a:noFill/>
            <a:prstDash val="solid"/>
          </a:ln>
        </p:spPr>
        <p:txBody>
          <a:bodyPr lIns="0" tIns="0" rIns="0" bIns="0"/>
          <a:lstStyle/>
          <a:p>
            <a:endParaRPr lang="en-GB"/>
          </a:p>
        </p:txBody>
      </p:sp>
      <p:sp>
        <p:nvSpPr>
          <p:cNvPr id="8" name="Slide Number Placeholder 6"/>
          <p:cNvSpPr txBox="1">
            <a:spLocks noGrp="1"/>
          </p:cNvSpPr>
          <p:nvPr>
            <p:ph type="sldNum" sz="quarter" idx="8"/>
          </p:nvPr>
        </p:nvSpPr>
        <p:spPr>
          <a:xfrm>
            <a:off x="531815" y="4983086"/>
            <a:ext cx="779763" cy="365129"/>
          </a:xfrm>
        </p:spPr>
        <p:txBody>
          <a:bodyPr/>
          <a:lstStyle>
            <a:lvl1pPr>
              <a:defRPr/>
            </a:lvl1pPr>
          </a:lstStyle>
          <a:p>
            <a:pPr lvl="0"/>
            <a:fld id="{0F689DBF-28DF-4961-B4EA-57AB517E2F1E}" type="slidenum">
              <a:t>‹#›</a:t>
            </a:fld>
            <a:endParaRPr lang="en-GB"/>
          </a:p>
        </p:txBody>
      </p:sp>
    </p:spTree>
    <p:extLst>
      <p:ext uri="{BB962C8B-B14F-4D97-AF65-F5344CB8AC3E}">
        <p14:creationId xmlns:p14="http://schemas.microsoft.com/office/powerpoint/2010/main" val="20138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9BC3FE"/>
            </a:gs>
          </a:gsLst>
          <a:path path="circle">
            <a:fillToRect l="50000" t="50000" r="50000" b="50000"/>
          </a:path>
        </a:gradFill>
        <a:effectLst/>
      </p:bgPr>
    </p:bg>
    <p:spTree>
      <p:nvGrpSpPr>
        <p:cNvPr id="1" name=""/>
        <p:cNvGrpSpPr/>
        <p:nvPr/>
      </p:nvGrpSpPr>
      <p:grpSpPr>
        <a:xfrm>
          <a:off x="0" y="0"/>
          <a:ext cx="0" cy="0"/>
          <a:chOff x="0" y="0"/>
          <a:chExt cx="0" cy="0"/>
        </a:xfrm>
      </p:grpSpPr>
      <p:grpSp>
        <p:nvGrpSpPr>
          <p:cNvPr id="2" name="Group 22"/>
          <p:cNvGrpSpPr/>
          <p:nvPr/>
        </p:nvGrpSpPr>
        <p:grpSpPr>
          <a:xfrm>
            <a:off x="0" y="228600"/>
            <a:ext cx="2851510" cy="6638634"/>
            <a:chOff x="0" y="228600"/>
            <a:chExt cx="2851510" cy="6638634"/>
          </a:xfrm>
        </p:grpSpPr>
        <p:sp>
          <p:nvSpPr>
            <p:cNvPr id="3" name="Freeform 11"/>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val f2"/>
                <a:gd name="f26" fmla="val f3"/>
                <a:gd name="f27" fmla="val f4"/>
                <a:gd name="f28" fmla="+- f27 0 f25"/>
                <a:gd name="f29" fmla="+- f26 0 f25"/>
                <a:gd name="f30" fmla="*/ f29 1 22"/>
                <a:gd name="f31" fmla="*/ f28 1 136"/>
                <a:gd name="f32" fmla="*/ 0 1 f30"/>
                <a:gd name="f33" fmla="*/ f26 1 f30"/>
                <a:gd name="f34" fmla="*/ 0 1 f31"/>
                <a:gd name="f35" fmla="*/ f27 1 f31"/>
                <a:gd name="f36" fmla="*/ f32 f23 1"/>
                <a:gd name="f37" fmla="*/ f33 f23 1"/>
                <a:gd name="f38" fmla="*/ f35 f24 1"/>
                <a:gd name="f39" fmla="*/ f34 f24 1"/>
              </a:gdLst>
              <a:ahLst/>
              <a:cxnLst>
                <a:cxn ang="3cd4">
                  <a:pos x="hc" y="t"/>
                </a:cxn>
                <a:cxn ang="0">
                  <a:pos x="r" y="vc"/>
                </a:cxn>
                <a:cxn ang="cd4">
                  <a:pos x="hc" y="b"/>
                </a:cxn>
                <a:cxn ang="cd2">
                  <a:pos x="l" y="vc"/>
                </a:cxn>
              </a:cxnLst>
              <a:rect l="f36" t="f39" r="f37" b="f38"/>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242852">
                <a:alpha val="20000"/>
              </a:srgbClr>
            </a:solidFill>
            <a:ln cap="rnd">
              <a:noFill/>
              <a:prstDash val="solid"/>
            </a:ln>
          </p:spPr>
          <p:txBody>
            <a:bodyPr lIns="0" tIns="0" rIns="0" bIns="0"/>
            <a:lstStyle/>
            <a:p>
              <a:endParaRPr lang="en-GB"/>
            </a:p>
          </p:txBody>
        </p:sp>
        <p:sp>
          <p:nvSpPr>
            <p:cNvPr id="4" name="Freeform 12"/>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val f2"/>
                <a:gd name="f38" fmla="val f3"/>
                <a:gd name="f39" fmla="val f4"/>
                <a:gd name="f40" fmla="+- f39 0 f37"/>
                <a:gd name="f41" fmla="+- f38 0 f37"/>
                <a:gd name="f42" fmla="*/ f41 1 140"/>
                <a:gd name="f43" fmla="*/ f40 1 504"/>
                <a:gd name="f44" fmla="*/ 0 1 f42"/>
                <a:gd name="f45" fmla="*/ f38 1 f42"/>
                <a:gd name="f46" fmla="*/ 0 1 f43"/>
                <a:gd name="f47" fmla="*/ f39 1 f43"/>
                <a:gd name="f48" fmla="*/ f44 f35 1"/>
                <a:gd name="f49" fmla="*/ f45 f35 1"/>
                <a:gd name="f50" fmla="*/ f47 f36 1"/>
                <a:gd name="f51" fmla="*/ f46 f36 1"/>
              </a:gdLst>
              <a:ahLst/>
              <a:cxnLst>
                <a:cxn ang="3cd4">
                  <a:pos x="hc" y="t"/>
                </a:cxn>
                <a:cxn ang="0">
                  <a:pos x="r" y="vc"/>
                </a:cxn>
                <a:cxn ang="cd4">
                  <a:pos x="hc" y="b"/>
                </a:cxn>
                <a:cxn ang="cd2">
                  <a:pos x="l" y="vc"/>
                </a:cxn>
              </a:cxnLst>
              <a:rect l="f48" t="f51" r="f49" b="f50"/>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242852">
                <a:alpha val="20000"/>
              </a:srgbClr>
            </a:solidFill>
            <a:ln cap="rnd">
              <a:noFill/>
              <a:prstDash val="solid"/>
            </a:ln>
          </p:spPr>
          <p:txBody>
            <a:bodyPr lIns="0" tIns="0" rIns="0" bIns="0"/>
            <a:lstStyle/>
            <a:p>
              <a:endParaRPr lang="en-GB"/>
            </a:p>
          </p:txBody>
        </p:sp>
        <p:sp>
          <p:nvSpPr>
            <p:cNvPr id="5" name="Freeform 13"/>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val f2"/>
                <a:gd name="f35" fmla="val f3"/>
                <a:gd name="f36" fmla="val f4"/>
                <a:gd name="f37" fmla="+- f36 0 f34"/>
                <a:gd name="f38" fmla="+- f35 0 f34"/>
                <a:gd name="f39" fmla="*/ f38 1 132"/>
                <a:gd name="f40" fmla="*/ f37 1 308"/>
                <a:gd name="f41" fmla="*/ 0 1 f39"/>
                <a:gd name="f42" fmla="*/ f35 1 f39"/>
                <a:gd name="f43" fmla="*/ 0 1 f40"/>
                <a:gd name="f44" fmla="*/ f36 1 f40"/>
                <a:gd name="f45" fmla="*/ f41 f32 1"/>
                <a:gd name="f46" fmla="*/ f42 f32 1"/>
                <a:gd name="f47" fmla="*/ f44 f33 1"/>
                <a:gd name="f48" fmla="*/ f43 f33 1"/>
              </a:gdLst>
              <a:ahLst/>
              <a:cxnLst>
                <a:cxn ang="3cd4">
                  <a:pos x="hc" y="t"/>
                </a:cxn>
                <a:cxn ang="0">
                  <a:pos x="r" y="vc"/>
                </a:cxn>
                <a:cxn ang="cd4">
                  <a:pos x="hc" y="b"/>
                </a:cxn>
                <a:cxn ang="cd2">
                  <a:pos x="l" y="vc"/>
                </a:cxn>
              </a:cxnLst>
              <a:rect l="f45" t="f48" r="f46" b="f47"/>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242852">
                <a:alpha val="20000"/>
              </a:srgbClr>
            </a:solidFill>
            <a:ln cap="rnd">
              <a:noFill/>
              <a:prstDash val="solid"/>
            </a:ln>
          </p:spPr>
          <p:txBody>
            <a:bodyPr lIns="0" tIns="0" rIns="0" bIns="0"/>
            <a:lstStyle/>
            <a:p>
              <a:endParaRPr lang="en-GB"/>
            </a:p>
          </p:txBody>
        </p:sp>
        <p:sp>
          <p:nvSpPr>
            <p:cNvPr id="6" name="Freeform 14"/>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val f2"/>
                <a:gd name="f15" fmla="val f3"/>
                <a:gd name="f16" fmla="val f4"/>
                <a:gd name="f17" fmla="+- f16 0 f14"/>
                <a:gd name="f18" fmla="+- f15 0 f14"/>
                <a:gd name="f19" fmla="*/ f18 1 37"/>
                <a:gd name="f20" fmla="*/ f17 1 79"/>
                <a:gd name="f21" fmla="*/ 0 1 f19"/>
                <a:gd name="f22" fmla="*/ f15 1 f19"/>
                <a:gd name="f23" fmla="*/ 0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242852">
                <a:alpha val="20000"/>
              </a:srgbClr>
            </a:solidFill>
            <a:ln cap="rnd">
              <a:noFill/>
              <a:prstDash val="solid"/>
            </a:ln>
          </p:spPr>
          <p:txBody>
            <a:bodyPr lIns="0" tIns="0" rIns="0" bIns="0"/>
            <a:lstStyle/>
            <a:p>
              <a:endParaRPr lang="en-GB"/>
            </a:p>
          </p:txBody>
        </p:sp>
        <p:sp>
          <p:nvSpPr>
            <p:cNvPr id="7" name="Freeform 15"/>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val f2"/>
                <a:gd name="f60" fmla="val f3"/>
                <a:gd name="f61" fmla="val f4"/>
                <a:gd name="f62" fmla="+- f61 0 f59"/>
                <a:gd name="f63" fmla="+- f60 0 f59"/>
                <a:gd name="f64" fmla="*/ f63 1 178"/>
                <a:gd name="f65" fmla="*/ f62 1 722"/>
                <a:gd name="f66" fmla="*/ 0 1 f64"/>
                <a:gd name="f67" fmla="*/ f60 1 f64"/>
                <a:gd name="f68" fmla="*/ 0 1 f65"/>
                <a:gd name="f69" fmla="*/ f61 1 f65"/>
                <a:gd name="f70" fmla="*/ f66 f57 1"/>
                <a:gd name="f71" fmla="*/ f67 f57 1"/>
                <a:gd name="f72" fmla="*/ f69 f58 1"/>
                <a:gd name="f73" fmla="*/ f68 f58 1"/>
              </a:gdLst>
              <a:ahLst/>
              <a:cxnLst>
                <a:cxn ang="3cd4">
                  <a:pos x="hc" y="t"/>
                </a:cxn>
                <a:cxn ang="0">
                  <a:pos x="r" y="vc"/>
                </a:cxn>
                <a:cxn ang="cd4">
                  <a:pos x="hc" y="b"/>
                </a:cxn>
                <a:cxn ang="cd2">
                  <a:pos x="l" y="vc"/>
                </a:cxn>
              </a:cxnLst>
              <a:rect l="f70" t="f73" r="f71" b="f72"/>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242852">
                <a:alpha val="20000"/>
              </a:srgbClr>
            </a:solidFill>
            <a:ln cap="rnd">
              <a:noFill/>
              <a:prstDash val="solid"/>
            </a:ln>
          </p:spPr>
          <p:txBody>
            <a:bodyPr lIns="0" tIns="0" rIns="0" bIns="0"/>
            <a:lstStyle/>
            <a:p>
              <a:endParaRPr lang="en-GB"/>
            </a:p>
          </p:txBody>
        </p:sp>
        <p:sp>
          <p:nvSpPr>
            <p:cNvPr id="8" name="Freeform 16"/>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val f2"/>
                <a:gd name="f39" fmla="val f3"/>
                <a:gd name="f40" fmla="val f4"/>
                <a:gd name="f41" fmla="+- f40 0 f38"/>
                <a:gd name="f42" fmla="+- f39 0 f38"/>
                <a:gd name="f43" fmla="*/ f42 1 23"/>
                <a:gd name="f44" fmla="*/ f41 1 635"/>
                <a:gd name="f45" fmla="*/ 0 1 f43"/>
                <a:gd name="f46" fmla="*/ f39 1 f43"/>
                <a:gd name="f47" fmla="*/ 0 1 f44"/>
                <a:gd name="f48" fmla="*/ f40 1 f44"/>
                <a:gd name="f49" fmla="*/ f45 f36 1"/>
                <a:gd name="f50" fmla="*/ f46 f36 1"/>
                <a:gd name="f51" fmla="*/ f48 f37 1"/>
                <a:gd name="f52" fmla="*/ f47 f37 1"/>
              </a:gdLst>
              <a:ahLst/>
              <a:cxnLst>
                <a:cxn ang="3cd4">
                  <a:pos x="hc" y="t"/>
                </a:cxn>
                <a:cxn ang="0">
                  <a:pos x="r" y="vc"/>
                </a:cxn>
                <a:cxn ang="cd4">
                  <a:pos x="hc" y="b"/>
                </a:cxn>
                <a:cxn ang="cd2">
                  <a:pos x="l" y="vc"/>
                </a:cxn>
              </a:cxnLst>
              <a:rect l="f49" t="f52" r="f50" b="f51"/>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242852">
                <a:alpha val="20000"/>
              </a:srgbClr>
            </a:solidFill>
            <a:ln cap="rnd">
              <a:noFill/>
              <a:prstDash val="solid"/>
            </a:ln>
          </p:spPr>
          <p:txBody>
            <a:bodyPr lIns="0" tIns="0" rIns="0" bIns="0"/>
            <a:lstStyle/>
            <a:p>
              <a:endParaRPr lang="en-GB"/>
            </a:p>
          </p:txBody>
        </p:sp>
        <p:sp>
          <p:nvSpPr>
            <p:cNvPr id="9" name="Freeform 17"/>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val f2"/>
                <a:gd name="f30" fmla="val f3"/>
                <a:gd name="f31" fmla="val f4"/>
                <a:gd name="f32" fmla="+- f31 0 f29"/>
                <a:gd name="f33" fmla="+- f30 0 f29"/>
                <a:gd name="f34" fmla="*/ f33 1 17"/>
                <a:gd name="f35" fmla="*/ f32 1 107"/>
                <a:gd name="f36" fmla="*/ 0 1 f34"/>
                <a:gd name="f37" fmla="*/ f30 1 f34"/>
                <a:gd name="f38" fmla="*/ 0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242852">
                <a:alpha val="20000"/>
              </a:srgbClr>
            </a:solidFill>
            <a:ln cap="rnd">
              <a:noFill/>
              <a:prstDash val="solid"/>
            </a:ln>
          </p:spPr>
          <p:txBody>
            <a:bodyPr lIns="0" tIns="0" rIns="0" bIns="0"/>
            <a:lstStyle/>
            <a:p>
              <a:endParaRPr lang="en-GB"/>
            </a:p>
          </p:txBody>
        </p:sp>
        <p:sp>
          <p:nvSpPr>
            <p:cNvPr id="10" name="Freeform 18"/>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val f2"/>
                <a:gd name="f48" fmla="val f3"/>
                <a:gd name="f49" fmla="val f4"/>
                <a:gd name="f50" fmla="+- f49 0 f47"/>
                <a:gd name="f51" fmla="+- f48 0 f47"/>
                <a:gd name="f52" fmla="*/ f51 1 41"/>
                <a:gd name="f53" fmla="*/ f50 1 222"/>
                <a:gd name="f54" fmla="*/ 0 1 f52"/>
                <a:gd name="f55" fmla="*/ f48 1 f52"/>
                <a:gd name="f56" fmla="*/ 0 1 f53"/>
                <a:gd name="f57" fmla="*/ f49 1 f53"/>
                <a:gd name="f58" fmla="*/ f54 f45 1"/>
                <a:gd name="f59" fmla="*/ f55 f45 1"/>
                <a:gd name="f60" fmla="*/ f57 f46 1"/>
                <a:gd name="f61" fmla="*/ f56 f46 1"/>
              </a:gdLst>
              <a:ahLst/>
              <a:cxnLst>
                <a:cxn ang="3cd4">
                  <a:pos x="hc" y="t"/>
                </a:cxn>
                <a:cxn ang="0">
                  <a:pos x="r" y="vc"/>
                </a:cxn>
                <a:cxn ang="cd4">
                  <a:pos x="hc" y="b"/>
                </a:cxn>
                <a:cxn ang="cd2">
                  <a:pos x="l" y="vc"/>
                </a:cxn>
              </a:cxnLst>
              <a:rect l="f58" t="f61" r="f59" b="f60"/>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242852">
                <a:alpha val="20000"/>
              </a:srgbClr>
            </a:solidFill>
            <a:ln cap="rnd">
              <a:noFill/>
              <a:prstDash val="solid"/>
            </a:ln>
          </p:spPr>
          <p:txBody>
            <a:bodyPr lIns="0" tIns="0" rIns="0" bIns="0"/>
            <a:lstStyle/>
            <a:p>
              <a:endParaRPr lang="en-GB"/>
            </a:p>
          </p:txBody>
        </p:sp>
        <p:sp>
          <p:nvSpPr>
            <p:cNvPr id="11" name="Freeform 19"/>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val f2"/>
                <a:gd name="f87" fmla="val f3"/>
                <a:gd name="f88" fmla="val f4"/>
                <a:gd name="f89" fmla="+- f88 0 f86"/>
                <a:gd name="f90" fmla="+- f87 0 f86"/>
                <a:gd name="f91" fmla="*/ f90 1 450"/>
                <a:gd name="f92" fmla="*/ f89 1 878"/>
                <a:gd name="f93" fmla="*/ 0 1 f91"/>
                <a:gd name="f94" fmla="*/ f87 1 f91"/>
                <a:gd name="f95" fmla="*/ 0 1 f92"/>
                <a:gd name="f96" fmla="*/ f88 1 f92"/>
                <a:gd name="f97" fmla="*/ f93 f84 1"/>
                <a:gd name="f98" fmla="*/ f94 f84 1"/>
                <a:gd name="f99" fmla="*/ f96 f85 1"/>
                <a:gd name="f100" fmla="*/ f95 f85 1"/>
              </a:gdLst>
              <a:ahLst/>
              <a:cxnLst>
                <a:cxn ang="3cd4">
                  <a:pos x="hc" y="t"/>
                </a:cxn>
                <a:cxn ang="0">
                  <a:pos x="r" y="vc"/>
                </a:cxn>
                <a:cxn ang="cd4">
                  <a:pos x="hc" y="b"/>
                </a:cxn>
                <a:cxn ang="cd2">
                  <a:pos x="l" y="vc"/>
                </a:cxn>
              </a:cxnLst>
              <a:rect l="f97" t="f100" r="f98" b="f99"/>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242852">
                <a:alpha val="20000"/>
              </a:srgbClr>
            </a:solidFill>
            <a:ln cap="rnd">
              <a:noFill/>
              <a:prstDash val="solid"/>
            </a:ln>
          </p:spPr>
          <p:txBody>
            <a:bodyPr lIns="0" tIns="0" rIns="0" bIns="0"/>
            <a:lstStyle/>
            <a:p>
              <a:endParaRPr lang="en-GB"/>
            </a:p>
          </p:txBody>
        </p:sp>
        <p:sp>
          <p:nvSpPr>
            <p:cNvPr id="12" name="Freeform 20"/>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val f2"/>
                <a:gd name="f15" fmla="val f3"/>
                <a:gd name="f16" fmla="val f4"/>
                <a:gd name="f17" fmla="+- f16 0 f14"/>
                <a:gd name="f18" fmla="+- f15 0 f14"/>
                <a:gd name="f19" fmla="*/ f18 1 35"/>
                <a:gd name="f20" fmla="*/ f17 1 73"/>
                <a:gd name="f21" fmla="*/ 0 1 f19"/>
                <a:gd name="f22" fmla="*/ f15 1 f19"/>
                <a:gd name="f23" fmla="*/ 0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242852">
                <a:alpha val="20000"/>
              </a:srgbClr>
            </a:solidFill>
            <a:ln cap="rnd">
              <a:noFill/>
              <a:prstDash val="solid"/>
            </a:ln>
          </p:spPr>
          <p:txBody>
            <a:bodyPr lIns="0" tIns="0" rIns="0" bIns="0"/>
            <a:lstStyle/>
            <a:p>
              <a:endParaRPr lang="en-GB"/>
            </a:p>
          </p:txBody>
        </p:sp>
        <p:sp>
          <p:nvSpPr>
            <p:cNvPr id="13" name="Freeform 21"/>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val f2"/>
                <a:gd name="f25" fmla="val f3"/>
                <a:gd name="f26" fmla="val f4"/>
                <a:gd name="f27" fmla="+- f26 0 f24"/>
                <a:gd name="f28" fmla="+- f25 0 f24"/>
                <a:gd name="f29" fmla="*/ f28 1 8"/>
                <a:gd name="f30" fmla="*/ f27 1 48"/>
                <a:gd name="f31" fmla="*/ 0 1 f29"/>
                <a:gd name="f32" fmla="*/ f25 1 f29"/>
                <a:gd name="f33" fmla="*/ 0 1 f30"/>
                <a:gd name="f34" fmla="*/ f26 1 f30"/>
                <a:gd name="f35" fmla="*/ f31 f22 1"/>
                <a:gd name="f36" fmla="*/ f32 f22 1"/>
                <a:gd name="f37" fmla="*/ f34 f23 1"/>
                <a:gd name="f38" fmla="*/ f33 f23 1"/>
              </a:gdLst>
              <a:ahLst/>
              <a:cxnLst>
                <a:cxn ang="3cd4">
                  <a:pos x="hc" y="t"/>
                </a:cxn>
                <a:cxn ang="0">
                  <a:pos x="r" y="vc"/>
                </a:cxn>
                <a:cxn ang="cd4">
                  <a:pos x="hc" y="b"/>
                </a:cxn>
                <a:cxn ang="cd2">
                  <a:pos x="l" y="vc"/>
                </a:cxn>
              </a:cxnLst>
              <a:rect l="f35" t="f38" r="f36" b="f37"/>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242852">
                <a:alpha val="20000"/>
              </a:srgbClr>
            </a:solidFill>
            <a:ln cap="rnd">
              <a:noFill/>
              <a:prstDash val="solid"/>
            </a:ln>
          </p:spPr>
          <p:txBody>
            <a:bodyPr lIns="0" tIns="0" rIns="0" bIns="0"/>
            <a:lstStyle/>
            <a:p>
              <a:endParaRPr lang="en-GB"/>
            </a:p>
          </p:txBody>
        </p:sp>
        <p:sp>
          <p:nvSpPr>
            <p:cNvPr id="14" name="Freeform 22"/>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val f2"/>
                <a:gd name="f35" fmla="val f3"/>
                <a:gd name="f36" fmla="val f4"/>
                <a:gd name="f37" fmla="+- f36 0 f34"/>
                <a:gd name="f38" fmla="+- f35 0 f34"/>
                <a:gd name="f39" fmla="*/ f38 1 52"/>
                <a:gd name="f40" fmla="*/ f37 1 135"/>
                <a:gd name="f41" fmla="*/ 0 1 f39"/>
                <a:gd name="f42" fmla="*/ f35 1 f39"/>
                <a:gd name="f43" fmla="*/ 0 1 f40"/>
                <a:gd name="f44" fmla="*/ f36 1 f40"/>
                <a:gd name="f45" fmla="*/ f41 f32 1"/>
                <a:gd name="f46" fmla="*/ f42 f32 1"/>
                <a:gd name="f47" fmla="*/ f44 f33 1"/>
                <a:gd name="f48" fmla="*/ f43 f33 1"/>
              </a:gdLst>
              <a:ahLst/>
              <a:cxnLst>
                <a:cxn ang="3cd4">
                  <a:pos x="hc" y="t"/>
                </a:cxn>
                <a:cxn ang="0">
                  <a:pos x="r" y="vc"/>
                </a:cxn>
                <a:cxn ang="cd4">
                  <a:pos x="hc" y="b"/>
                </a:cxn>
                <a:cxn ang="cd2">
                  <a:pos x="l" y="vc"/>
                </a:cxn>
              </a:cxnLst>
              <a:rect l="f45" t="f48" r="f46" b="f47"/>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242852">
                <a:alpha val="20000"/>
              </a:srgbClr>
            </a:solidFill>
            <a:ln cap="rnd">
              <a:noFill/>
              <a:prstDash val="solid"/>
            </a:ln>
          </p:spPr>
          <p:txBody>
            <a:bodyPr lIns="0" tIns="0" rIns="0" bIns="0"/>
            <a:lstStyle/>
            <a:p>
              <a:endParaRPr lang="en-GB"/>
            </a:p>
          </p:txBody>
        </p:sp>
      </p:grpSp>
      <p:grpSp>
        <p:nvGrpSpPr>
          <p:cNvPr id="15" name="Group 9"/>
          <p:cNvGrpSpPr/>
          <p:nvPr/>
        </p:nvGrpSpPr>
        <p:grpSpPr>
          <a:xfrm>
            <a:off x="27221" y="-786"/>
            <a:ext cx="2356674" cy="6854040"/>
            <a:chOff x="27221" y="-786"/>
            <a:chExt cx="2356674" cy="6854040"/>
          </a:xfrm>
        </p:grpSpPr>
        <p:sp>
          <p:nvSpPr>
            <p:cNvPr id="16" name="Freeform 27"/>
            <p:cNvSpPr/>
            <p:nvPr/>
          </p:nvSpPr>
          <p:spPr>
            <a:xfrm>
              <a:off x="27221" y="-786"/>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val f2"/>
                <a:gd name="f65" fmla="val f3"/>
                <a:gd name="f66" fmla="val f4"/>
                <a:gd name="f67" fmla="+- f66 0 f64"/>
                <a:gd name="f68" fmla="+- f65 0 f64"/>
                <a:gd name="f69" fmla="*/ f68 1 103"/>
                <a:gd name="f70" fmla="*/ f67 1 920"/>
                <a:gd name="f71" fmla="*/ 0 1 f69"/>
                <a:gd name="f72" fmla="*/ f65 1 f69"/>
                <a:gd name="f73" fmla="*/ 0 1 f70"/>
                <a:gd name="f74" fmla="*/ f66 1 f70"/>
                <a:gd name="f75" fmla="*/ f71 f62 1"/>
                <a:gd name="f76" fmla="*/ f72 f62 1"/>
                <a:gd name="f77" fmla="*/ f74 f63 1"/>
                <a:gd name="f78" fmla="*/ f73 f63 1"/>
              </a:gdLst>
              <a:ahLst/>
              <a:cxnLst>
                <a:cxn ang="3cd4">
                  <a:pos x="hc" y="t"/>
                </a:cxn>
                <a:cxn ang="0">
                  <a:pos x="r" y="vc"/>
                </a:cxn>
                <a:cxn ang="cd4">
                  <a:pos x="hc" y="b"/>
                </a:cxn>
                <a:cxn ang="cd2">
                  <a:pos x="l" y="vc"/>
                </a:cxn>
              </a:cxnLst>
              <a:rect l="f75" t="f78" r="f76" b="f77"/>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242852"/>
            </a:solidFill>
            <a:ln cap="rnd">
              <a:noFill/>
              <a:prstDash val="solid"/>
            </a:ln>
          </p:spPr>
          <p:txBody>
            <a:bodyPr lIns="0" tIns="0" rIns="0" bIns="0"/>
            <a:lstStyle/>
            <a:p>
              <a:endParaRPr lang="en-GB"/>
            </a:p>
          </p:txBody>
        </p:sp>
        <p:sp>
          <p:nvSpPr>
            <p:cNvPr id="17" name="Freeform 28"/>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val f2"/>
                <a:gd name="f39" fmla="val f3"/>
                <a:gd name="f40" fmla="val f4"/>
                <a:gd name="f41" fmla="+- f40 0 f38"/>
                <a:gd name="f42" fmla="+- f39 0 f38"/>
                <a:gd name="f43" fmla="*/ f42 1 88"/>
                <a:gd name="f44" fmla="*/ f41 1 330"/>
                <a:gd name="f45" fmla="*/ 0 1 f43"/>
                <a:gd name="f46" fmla="*/ f39 1 f43"/>
                <a:gd name="f47" fmla="*/ 0 1 f44"/>
                <a:gd name="f48" fmla="*/ f40 1 f44"/>
                <a:gd name="f49" fmla="*/ f45 f36 1"/>
                <a:gd name="f50" fmla="*/ f46 f36 1"/>
                <a:gd name="f51" fmla="*/ f48 f37 1"/>
                <a:gd name="f52" fmla="*/ f47 f37 1"/>
              </a:gdLst>
              <a:ahLst/>
              <a:cxnLst>
                <a:cxn ang="3cd4">
                  <a:pos x="hc" y="t"/>
                </a:cxn>
                <a:cxn ang="0">
                  <a:pos x="r" y="vc"/>
                </a:cxn>
                <a:cxn ang="cd4">
                  <a:pos x="hc" y="b"/>
                </a:cxn>
                <a:cxn ang="cd2">
                  <a:pos x="l" y="vc"/>
                </a:cxn>
              </a:cxnLst>
              <a:rect l="f49" t="f52" r="f50" b="f51"/>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242852"/>
            </a:solidFill>
            <a:ln cap="rnd">
              <a:noFill/>
              <a:prstDash val="solid"/>
            </a:ln>
          </p:spPr>
          <p:txBody>
            <a:bodyPr lIns="0" tIns="0" rIns="0" bIns="0"/>
            <a:lstStyle/>
            <a:p>
              <a:endParaRPr lang="en-GB"/>
            </a:p>
          </p:txBody>
        </p:sp>
        <p:sp>
          <p:nvSpPr>
            <p:cNvPr id="18" name="Freeform 29"/>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val f3"/>
                <a:gd name="f39" fmla="val f4"/>
                <a:gd name="f40" fmla="val f5"/>
                <a:gd name="f41" fmla="+- f40 0 f38"/>
                <a:gd name="f42" fmla="+- f39 0 f38"/>
                <a:gd name="f43" fmla="*/ f42 1 90"/>
                <a:gd name="f44" fmla="*/ f41 1 207"/>
                <a:gd name="f45" fmla="*/ 0 1 f43"/>
                <a:gd name="f46" fmla="*/ f39 1 f43"/>
                <a:gd name="f47" fmla="*/ 0 1 f44"/>
                <a:gd name="f48" fmla="*/ f40 1 f44"/>
                <a:gd name="f49" fmla="*/ f45 f36 1"/>
                <a:gd name="f50" fmla="*/ f46 f36 1"/>
                <a:gd name="f51" fmla="*/ f48 f37 1"/>
                <a:gd name="f52" fmla="*/ f47 f37 1"/>
              </a:gdLst>
              <a:ahLst/>
              <a:cxnLst>
                <a:cxn ang="3cd4">
                  <a:pos x="hc" y="t"/>
                </a:cxn>
                <a:cxn ang="0">
                  <a:pos x="r" y="vc"/>
                </a:cxn>
                <a:cxn ang="cd4">
                  <a:pos x="hc" y="b"/>
                </a:cxn>
                <a:cxn ang="cd2">
                  <a:pos x="l" y="vc"/>
                </a:cxn>
              </a:cxnLst>
              <a:rect l="f49" t="f52" r="f50" b="f51"/>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242852"/>
            </a:solidFill>
            <a:ln cap="rnd">
              <a:noFill/>
              <a:prstDash val="solid"/>
            </a:ln>
          </p:spPr>
          <p:txBody>
            <a:bodyPr lIns="0" tIns="0" rIns="0" bIns="0"/>
            <a:lstStyle/>
            <a:p>
              <a:endParaRPr lang="en-GB"/>
            </a:p>
          </p:txBody>
        </p:sp>
        <p:sp>
          <p:nvSpPr>
            <p:cNvPr id="19" name="Freeform 30"/>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val f2"/>
                <a:gd name="f63" fmla="val f3"/>
                <a:gd name="f64" fmla="val f4"/>
                <a:gd name="f65" fmla="+- f64 0 f62"/>
                <a:gd name="f66" fmla="+- f63 0 f62"/>
                <a:gd name="f67" fmla="*/ f66 1 115"/>
                <a:gd name="f68" fmla="*/ f65 1 467"/>
                <a:gd name="f69" fmla="*/ 0 1 f67"/>
                <a:gd name="f70" fmla="*/ f63 1 f67"/>
                <a:gd name="f71" fmla="*/ 0 1 f68"/>
                <a:gd name="f72" fmla="*/ f64 1 f68"/>
                <a:gd name="f73" fmla="*/ f69 f60 1"/>
                <a:gd name="f74" fmla="*/ f70 f60 1"/>
                <a:gd name="f75" fmla="*/ f72 f61 1"/>
                <a:gd name="f76" fmla="*/ f71 f61 1"/>
              </a:gdLst>
              <a:ahLst/>
              <a:cxnLst>
                <a:cxn ang="3cd4">
                  <a:pos x="hc" y="t"/>
                </a:cxn>
                <a:cxn ang="0">
                  <a:pos x="r" y="vc"/>
                </a:cxn>
                <a:cxn ang="cd4">
                  <a:pos x="hc" y="b"/>
                </a:cxn>
                <a:cxn ang="cd2">
                  <a:pos x="l" y="vc"/>
                </a:cxn>
              </a:cxnLst>
              <a:rect l="f73" t="f76" r="f74" b="f75"/>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242852"/>
            </a:solidFill>
            <a:ln cap="rnd">
              <a:noFill/>
              <a:prstDash val="solid"/>
            </a:ln>
          </p:spPr>
          <p:txBody>
            <a:bodyPr lIns="0" tIns="0" rIns="0" bIns="0"/>
            <a:lstStyle/>
            <a:p>
              <a:endParaRPr lang="en-GB"/>
            </a:p>
          </p:txBody>
        </p:sp>
        <p:sp>
          <p:nvSpPr>
            <p:cNvPr id="20" name="Freeform 31"/>
            <p:cNvSpPr/>
            <p:nvPr/>
          </p:nvSpPr>
          <p:spPr>
            <a:xfrm>
              <a:off x="467898" y="1289194"/>
              <a:ext cx="174357" cy="3027276"/>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val f2"/>
                <a:gd name="f49" fmla="val f3"/>
                <a:gd name="f50" fmla="val f4"/>
                <a:gd name="f51" fmla="+- f50 0 f48"/>
                <a:gd name="f52" fmla="+- f49 0 f48"/>
                <a:gd name="f53" fmla="*/ f52 1 36"/>
                <a:gd name="f54" fmla="*/ f51 1 633"/>
                <a:gd name="f55" fmla="*/ 0 1 f53"/>
                <a:gd name="f56" fmla="*/ f49 1 f53"/>
                <a:gd name="f57" fmla="*/ 0 1 f54"/>
                <a:gd name="f58" fmla="*/ f50 1 f54"/>
                <a:gd name="f59" fmla="*/ f55 f46 1"/>
                <a:gd name="f60" fmla="*/ f56 f46 1"/>
                <a:gd name="f61" fmla="*/ f58 f47 1"/>
                <a:gd name="f62" fmla="*/ f57 f47 1"/>
              </a:gdLst>
              <a:ahLst/>
              <a:cxnLst>
                <a:cxn ang="3cd4">
                  <a:pos x="hc" y="t"/>
                </a:cxn>
                <a:cxn ang="0">
                  <a:pos x="r" y="vc"/>
                </a:cxn>
                <a:cxn ang="cd4">
                  <a:pos x="hc" y="b"/>
                </a:cxn>
                <a:cxn ang="cd2">
                  <a:pos x="l" y="vc"/>
                </a:cxn>
              </a:cxnLst>
              <a:rect l="f59" t="f62" r="f60" b="f61"/>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242852"/>
            </a:solidFill>
            <a:ln cap="rnd">
              <a:noFill/>
              <a:prstDash val="solid"/>
            </a:ln>
          </p:spPr>
          <p:txBody>
            <a:bodyPr lIns="0" tIns="0" rIns="0" bIns="0"/>
            <a:lstStyle/>
            <a:p>
              <a:endParaRPr lang="en-GB"/>
            </a:p>
          </p:txBody>
        </p:sp>
        <p:sp>
          <p:nvSpPr>
            <p:cNvPr id="21" name="Freeform 32"/>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val f2"/>
                <a:gd name="f15" fmla="val f3"/>
                <a:gd name="f16" fmla="val f4"/>
                <a:gd name="f17" fmla="+- f16 0 f14"/>
                <a:gd name="f18" fmla="+- f15 0 f14"/>
                <a:gd name="f19" fmla="*/ f18 1 28"/>
                <a:gd name="f20" fmla="*/ f17 1 59"/>
                <a:gd name="f21" fmla="*/ 0 1 f19"/>
                <a:gd name="f22" fmla="*/ f15 1 f19"/>
                <a:gd name="f23" fmla="*/ 0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242852"/>
            </a:solidFill>
            <a:ln cap="rnd">
              <a:noFill/>
              <a:prstDash val="solid"/>
            </a:ln>
          </p:spPr>
          <p:txBody>
            <a:bodyPr lIns="0" tIns="0" rIns="0" bIns="0"/>
            <a:lstStyle/>
            <a:p>
              <a:endParaRPr lang="en-GB"/>
            </a:p>
          </p:txBody>
        </p:sp>
        <p:sp>
          <p:nvSpPr>
            <p:cNvPr id="22" name="Freeform 33"/>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val f2"/>
                <a:gd name="f30" fmla="val f3"/>
                <a:gd name="f31" fmla="val f4"/>
                <a:gd name="f32" fmla="+- f31 0 f29"/>
                <a:gd name="f33" fmla="+- f30 0 f29"/>
                <a:gd name="f34" fmla="*/ f33 1 17"/>
                <a:gd name="f35" fmla="*/ f32 1 107"/>
                <a:gd name="f36" fmla="*/ 0 1 f34"/>
                <a:gd name="f37" fmla="*/ f30 1 f34"/>
                <a:gd name="f38" fmla="*/ 0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242852"/>
            </a:solidFill>
            <a:ln cap="rnd">
              <a:noFill/>
              <a:prstDash val="solid"/>
            </a:ln>
          </p:spPr>
          <p:txBody>
            <a:bodyPr lIns="0" tIns="0" rIns="0" bIns="0"/>
            <a:lstStyle/>
            <a:p>
              <a:endParaRPr lang="en-GB"/>
            </a:p>
          </p:txBody>
        </p:sp>
        <p:sp>
          <p:nvSpPr>
            <p:cNvPr id="23" name="Freeform 34"/>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val f2"/>
                <a:gd name="f82" fmla="val f3"/>
                <a:gd name="f83" fmla="val f4"/>
                <a:gd name="f84" fmla="+- f83 0 f81"/>
                <a:gd name="f85" fmla="+- f82 0 f81"/>
                <a:gd name="f86" fmla="*/ f85 1 294"/>
                <a:gd name="f87" fmla="*/ f84 1 568"/>
                <a:gd name="f88" fmla="*/ 0 1 f86"/>
                <a:gd name="f89" fmla="*/ f82 1 f86"/>
                <a:gd name="f90" fmla="*/ 0 1 f87"/>
                <a:gd name="f91" fmla="*/ f83 1 f87"/>
                <a:gd name="f92" fmla="*/ f88 f79 1"/>
                <a:gd name="f93" fmla="*/ f89 f79 1"/>
                <a:gd name="f94" fmla="*/ f91 f80 1"/>
                <a:gd name="f95" fmla="*/ f90 f80 1"/>
              </a:gdLst>
              <a:ahLst/>
              <a:cxnLst>
                <a:cxn ang="3cd4">
                  <a:pos x="hc" y="t"/>
                </a:cxn>
                <a:cxn ang="0">
                  <a:pos x="r" y="vc"/>
                </a:cxn>
                <a:cxn ang="cd4">
                  <a:pos x="hc" y="b"/>
                </a:cxn>
                <a:cxn ang="cd2">
                  <a:pos x="l" y="vc"/>
                </a:cxn>
              </a:cxnLst>
              <a:rect l="f92" t="f95" r="f93" b="f94"/>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242852"/>
            </a:solidFill>
            <a:ln cap="rnd">
              <a:noFill/>
              <a:prstDash val="solid"/>
            </a:ln>
          </p:spPr>
          <p:txBody>
            <a:bodyPr lIns="0" tIns="0" rIns="0" bIns="0"/>
            <a:lstStyle/>
            <a:p>
              <a:endParaRPr lang="en-GB"/>
            </a:p>
          </p:txBody>
        </p:sp>
        <p:sp>
          <p:nvSpPr>
            <p:cNvPr id="24" name="Freeform 35"/>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val f2"/>
                <a:gd name="f15" fmla="val f3"/>
                <a:gd name="f16" fmla="val f4"/>
                <a:gd name="f17" fmla="+- f16 0 f14"/>
                <a:gd name="f18" fmla="+- f15 0 f14"/>
                <a:gd name="f19" fmla="*/ f18 1 25"/>
                <a:gd name="f20" fmla="*/ f17 1 53"/>
                <a:gd name="f21" fmla="*/ 0 1 f19"/>
                <a:gd name="f22" fmla="*/ f15 1 f19"/>
                <a:gd name="f23" fmla="*/ 0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242852"/>
            </a:solidFill>
            <a:ln cap="rnd">
              <a:noFill/>
              <a:prstDash val="solid"/>
            </a:ln>
          </p:spPr>
          <p:txBody>
            <a:bodyPr lIns="0" tIns="0" rIns="0" bIns="0"/>
            <a:lstStyle/>
            <a:p>
              <a:endParaRPr lang="en-GB"/>
            </a:p>
          </p:txBody>
        </p:sp>
        <p:sp>
          <p:nvSpPr>
            <p:cNvPr id="25" name="Freeform 36"/>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val f2"/>
                <a:gd name="f36" fmla="val f3"/>
                <a:gd name="f37" fmla="val f4"/>
                <a:gd name="f38" fmla="+- f37 0 f35"/>
                <a:gd name="f39" fmla="+- f36 0 f35"/>
                <a:gd name="f40" fmla="*/ f39 1 29"/>
                <a:gd name="f41" fmla="*/ f38 1 141"/>
                <a:gd name="f42" fmla="*/ 0 1 f40"/>
                <a:gd name="f43" fmla="*/ f36 1 f40"/>
                <a:gd name="f44" fmla="*/ 0 1 f41"/>
                <a:gd name="f45" fmla="*/ f37 1 f41"/>
                <a:gd name="f46" fmla="*/ f42 f33 1"/>
                <a:gd name="f47" fmla="*/ f43 f33 1"/>
                <a:gd name="f48" fmla="*/ f45 f34 1"/>
                <a:gd name="f49" fmla="*/ f44 f34 1"/>
              </a:gdLst>
              <a:ahLst/>
              <a:cxnLst>
                <a:cxn ang="3cd4">
                  <a:pos x="hc" y="t"/>
                </a:cxn>
                <a:cxn ang="0">
                  <a:pos x="r" y="vc"/>
                </a:cxn>
                <a:cxn ang="cd4">
                  <a:pos x="hc" y="b"/>
                </a:cxn>
                <a:cxn ang="cd2">
                  <a:pos x="l" y="vc"/>
                </a:cxn>
              </a:cxnLst>
              <a:rect l="f46" t="f49" r="f47" b="f48"/>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242852"/>
            </a:solidFill>
            <a:ln cap="rnd">
              <a:noFill/>
              <a:prstDash val="solid"/>
            </a:ln>
          </p:spPr>
          <p:txBody>
            <a:bodyPr lIns="0" tIns="0" rIns="0" bIns="0"/>
            <a:lstStyle/>
            <a:p>
              <a:endParaRPr lang="en-GB"/>
            </a:p>
          </p:txBody>
        </p:sp>
        <p:sp>
          <p:nvSpPr>
            <p:cNvPr id="26" name="Freeform 37"/>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val f2"/>
                <a:gd name="f26" fmla="val f3"/>
                <a:gd name="f27" fmla="val f4"/>
                <a:gd name="f28" fmla="+- f27 0 f25"/>
                <a:gd name="f29" fmla="+- f26 0 f25"/>
                <a:gd name="f30" fmla="*/ f29 1 8"/>
                <a:gd name="f31" fmla="*/ f28 1 48"/>
                <a:gd name="f32" fmla="*/ 0 1 f30"/>
                <a:gd name="f33" fmla="*/ f26 1 f30"/>
                <a:gd name="f34" fmla="*/ 0 1 f31"/>
                <a:gd name="f35" fmla="*/ f27 1 f31"/>
                <a:gd name="f36" fmla="*/ f32 f23 1"/>
                <a:gd name="f37" fmla="*/ f33 f23 1"/>
                <a:gd name="f38" fmla="*/ f35 f24 1"/>
                <a:gd name="f39" fmla="*/ f34 f24 1"/>
              </a:gdLst>
              <a:ahLst/>
              <a:cxnLst>
                <a:cxn ang="3cd4">
                  <a:pos x="hc" y="t"/>
                </a:cxn>
                <a:cxn ang="0">
                  <a:pos x="r" y="vc"/>
                </a:cxn>
                <a:cxn ang="cd4">
                  <a:pos x="hc" y="b"/>
                </a:cxn>
                <a:cxn ang="cd2">
                  <a:pos x="l" y="vc"/>
                </a:cxn>
              </a:cxnLst>
              <a:rect l="f36" t="f39" r="f37" b="f38"/>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242852"/>
            </a:solidFill>
            <a:ln cap="rnd">
              <a:noFill/>
              <a:prstDash val="solid"/>
            </a:ln>
          </p:spPr>
          <p:txBody>
            <a:bodyPr lIns="0" tIns="0" rIns="0" bIns="0"/>
            <a:lstStyle/>
            <a:p>
              <a:endParaRPr lang="en-GB"/>
            </a:p>
          </p:txBody>
        </p:sp>
        <p:sp>
          <p:nvSpPr>
            <p:cNvPr id="27" name="Freeform 38"/>
            <p:cNvSpPr/>
            <p:nvPr/>
          </p:nvSpPr>
          <p:spPr>
            <a:xfrm>
              <a:off x="1006297" y="6322518"/>
              <a:ext cx="210760" cy="53073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val f2"/>
                <a:gd name="f35" fmla="val f3"/>
                <a:gd name="f36" fmla="val f4"/>
                <a:gd name="f37" fmla="+- f36 0 f34"/>
                <a:gd name="f38" fmla="+- f35 0 f34"/>
                <a:gd name="f39" fmla="*/ f38 1 44"/>
                <a:gd name="f40" fmla="*/ f37 1 111"/>
                <a:gd name="f41" fmla="*/ 0 1 f39"/>
                <a:gd name="f42" fmla="*/ f35 1 f39"/>
                <a:gd name="f43" fmla="*/ 0 1 f40"/>
                <a:gd name="f44" fmla="*/ f36 1 f40"/>
                <a:gd name="f45" fmla="*/ f41 f32 1"/>
                <a:gd name="f46" fmla="*/ f42 f32 1"/>
                <a:gd name="f47" fmla="*/ f44 f33 1"/>
                <a:gd name="f48" fmla="*/ f43 f33 1"/>
              </a:gdLst>
              <a:ahLst/>
              <a:cxnLst>
                <a:cxn ang="3cd4">
                  <a:pos x="hc" y="t"/>
                </a:cxn>
                <a:cxn ang="0">
                  <a:pos x="r" y="vc"/>
                </a:cxn>
                <a:cxn ang="cd4">
                  <a:pos x="hc" y="b"/>
                </a:cxn>
                <a:cxn ang="cd2">
                  <a:pos x="l" y="vc"/>
                </a:cxn>
              </a:cxnLst>
              <a:rect l="f45" t="f48" r="f46" b="f47"/>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242852"/>
            </a:solidFill>
            <a:ln cap="rnd">
              <a:noFill/>
              <a:prstDash val="solid"/>
            </a:ln>
          </p:spPr>
          <p:txBody>
            <a:bodyPr lIns="0" tIns="0" rIns="0" bIns="0"/>
            <a:lstStyle/>
            <a:p>
              <a:endParaRPr lang="en-GB"/>
            </a:p>
          </p:txBody>
        </p:sp>
      </p:grpSp>
      <p:sp>
        <p:nvSpPr>
          <p:cNvPr id="28" name="Rectangle 6"/>
          <p:cNvSpPr/>
          <p:nvPr/>
        </p:nvSpPr>
        <p:spPr>
          <a:xfrm>
            <a:off x="0" y="0"/>
            <a:ext cx="182880" cy="6858000"/>
          </a:xfrm>
          <a:prstGeom prst="rect">
            <a:avLst/>
          </a:prstGeom>
          <a:solidFill>
            <a:srgbClr val="242852"/>
          </a:solidFill>
          <a:ln cap="rnd">
            <a:noFill/>
            <a:prstDash val="solid"/>
          </a:ln>
        </p:spPr>
        <p:txBody>
          <a:bodyPr lIns="0" tIns="0" rIns="0" bIns="0"/>
          <a:lstStyle/>
          <a:p>
            <a:endParaRPr lang="en-GB"/>
          </a:p>
        </p:txBody>
      </p:sp>
      <p:sp>
        <p:nvSpPr>
          <p:cNvPr id="29" name="Title Placeholder 1"/>
          <p:cNvSpPr txBox="1">
            <a:spLocks noGrp="1"/>
          </p:cNvSpPr>
          <p:nvPr>
            <p:ph type="title"/>
          </p:nvPr>
        </p:nvSpPr>
        <p:spPr>
          <a:xfrm>
            <a:off x="2592927" y="624105"/>
            <a:ext cx="8911687" cy="1280891"/>
          </a:xfrm>
          <a:prstGeom prst="rect">
            <a:avLst/>
          </a:prstGeom>
          <a:noFill/>
          <a:ln>
            <a:noFill/>
          </a:ln>
        </p:spPr>
        <p:txBody>
          <a:bodyPr vert="horz" wrap="square" lIns="91440" tIns="45720" rIns="91440" bIns="45720" anchor="t" anchorCtr="0" compatLnSpc="1">
            <a:normAutofit/>
          </a:bodyPr>
          <a:lstStyle/>
          <a:p>
            <a:pPr lvl="0"/>
            <a:r>
              <a:rPr lang="en-US"/>
              <a:t>Click to edit Master title style</a:t>
            </a:r>
          </a:p>
        </p:txBody>
      </p:sp>
      <p:sp>
        <p:nvSpPr>
          <p:cNvPr id="30" name="Text Placeholder 2"/>
          <p:cNvSpPr txBox="1">
            <a:spLocks noGrp="1"/>
          </p:cNvSpPr>
          <p:nvPr>
            <p:ph type="body" idx="1"/>
          </p:nvPr>
        </p:nvSpPr>
        <p:spPr>
          <a:xfrm>
            <a:off x="2589215" y="2133596"/>
            <a:ext cx="8915400" cy="3886200"/>
          </a:xfrm>
          <a:prstGeom prst="rect">
            <a:avLst/>
          </a:prstGeom>
          <a:noFill/>
          <a:ln>
            <a:noFill/>
          </a:ln>
        </p:spPr>
        <p:txBody>
          <a:bodyPr vert="horz" wrap="square" lIns="91440" tIns="45720" rIns="91440" bIns="45720" anchor="t" anchorCtr="0" compatLnSpc="1">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1" name="Date Placeholder 3"/>
          <p:cNvSpPr txBox="1">
            <a:spLocks noGrp="1"/>
          </p:cNvSpPr>
          <p:nvPr>
            <p:ph type="dt" sz="half" idx="2"/>
          </p:nvPr>
        </p:nvSpPr>
        <p:spPr>
          <a:xfrm>
            <a:off x="10361615" y="6130439"/>
            <a:ext cx="1146282" cy="370396"/>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900" b="0" i="0" u="none" strike="noStrike" kern="1200" cap="none" spc="0" baseline="0">
                <a:solidFill>
                  <a:srgbClr val="898989"/>
                </a:solidFill>
                <a:uFillTx/>
                <a:latin typeface="Century Gothic"/>
              </a:defRPr>
            </a:lvl1pPr>
          </a:lstStyle>
          <a:p>
            <a:pPr lvl="0"/>
            <a:fld id="{3A4177E2-7DCC-4523-ABDC-071DD24C8447}" type="datetime1">
              <a:rPr lang="en-GB"/>
              <a:pPr lvl="0"/>
              <a:t>27/06/2022</a:t>
            </a:fld>
            <a:endParaRPr lang="en-GB"/>
          </a:p>
        </p:txBody>
      </p:sp>
      <p:sp>
        <p:nvSpPr>
          <p:cNvPr id="32" name="Footer Placeholder 4"/>
          <p:cNvSpPr txBox="1">
            <a:spLocks noGrp="1"/>
          </p:cNvSpPr>
          <p:nvPr>
            <p:ph type="ftr" sz="quarter" idx="3"/>
          </p:nvPr>
        </p:nvSpPr>
        <p:spPr>
          <a:xfrm>
            <a:off x="2589215" y="6135806"/>
            <a:ext cx="7619996"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900" b="0" i="0" u="none" strike="noStrike" kern="1200" cap="none" spc="0" baseline="0">
                <a:solidFill>
                  <a:srgbClr val="898989"/>
                </a:solidFill>
                <a:uFillTx/>
                <a:latin typeface="Century Gothic"/>
              </a:defRPr>
            </a:lvl1pPr>
          </a:lstStyle>
          <a:p>
            <a:pPr lvl="0"/>
            <a:endParaRPr lang="en-GB"/>
          </a:p>
        </p:txBody>
      </p:sp>
      <p:sp>
        <p:nvSpPr>
          <p:cNvPr id="33" name="Slide Number Placeholder 5"/>
          <p:cNvSpPr txBox="1">
            <a:spLocks noGrp="1"/>
          </p:cNvSpPr>
          <p:nvPr>
            <p:ph type="sldNum" sz="quarter" idx="4"/>
          </p:nvPr>
        </p:nvSpPr>
        <p:spPr>
          <a:xfrm>
            <a:off x="531815" y="787783"/>
            <a:ext cx="779763"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2000" b="0" i="0" u="none" strike="noStrike" kern="1200" cap="none" spc="0" baseline="0">
                <a:solidFill>
                  <a:srgbClr val="FEFFFF"/>
                </a:solidFill>
                <a:uFillTx/>
                <a:latin typeface="Century Gothic"/>
              </a:defRPr>
            </a:lvl1pPr>
          </a:lstStyle>
          <a:p>
            <a:pPr lvl="0"/>
            <a:fld id="{0D008849-57D4-45FE-8953-B757961618F7}"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l" defTabSz="457200" rtl="0" fontAlgn="auto" hangingPunct="1">
        <a:lnSpc>
          <a:spcPct val="100000"/>
        </a:lnSpc>
        <a:spcBef>
          <a:spcPts val="0"/>
        </a:spcBef>
        <a:spcAft>
          <a:spcPts val="0"/>
        </a:spcAft>
        <a:buNone/>
        <a:tabLst/>
        <a:defRPr lang="en-US" sz="3600" b="0" i="0" u="none" strike="noStrike" kern="1200" cap="none" spc="0" baseline="0">
          <a:solidFill>
            <a:srgbClr val="262626"/>
          </a:solidFill>
          <a:uFillTx/>
          <a:latin typeface="Century Gothic"/>
        </a:defRPr>
      </a:lvl1pPr>
    </p:titleStyle>
    <p:bodyStyle>
      <a:lvl1pPr marL="342900" marR="0" lvl="0" indent="-342900" algn="l" defTabSz="457200" rtl="0" fontAlgn="auto" hangingPunct="1">
        <a:lnSpc>
          <a:spcPct val="100000"/>
        </a:lnSpc>
        <a:spcBef>
          <a:spcPts val="1000"/>
        </a:spcBef>
        <a:spcAft>
          <a:spcPts val="0"/>
        </a:spcAft>
        <a:buClr>
          <a:srgbClr val="4A66AC"/>
        </a:buClr>
        <a:buSzPct val="100000"/>
        <a:buFont typeface="Wingdings 3"/>
        <a:buChar char=""/>
        <a:tabLst/>
        <a:defRPr lang="en-US" sz="1800" b="0" i="0" u="none" strike="noStrike" kern="1200" cap="none" spc="0" baseline="0">
          <a:solidFill>
            <a:srgbClr val="404040"/>
          </a:solidFill>
          <a:uFillTx/>
          <a:latin typeface="Century Gothic"/>
        </a:defRPr>
      </a:lvl1pPr>
      <a:lvl2pPr marL="742950" marR="0" lvl="1" indent="-285750" algn="l" defTabSz="457200" rtl="0" fontAlgn="auto" hangingPunct="1">
        <a:lnSpc>
          <a:spcPct val="100000"/>
        </a:lnSpc>
        <a:spcBef>
          <a:spcPts val="1000"/>
        </a:spcBef>
        <a:spcAft>
          <a:spcPts val="0"/>
        </a:spcAft>
        <a:buClr>
          <a:srgbClr val="4A66AC"/>
        </a:buClr>
        <a:buSzPct val="100000"/>
        <a:buFont typeface="Wingdings 3"/>
        <a:buChar char=""/>
        <a:tabLst/>
        <a:defRPr lang="en-US" sz="1600" b="0" i="0" u="none" strike="noStrike" kern="1200" cap="none" spc="0" baseline="0">
          <a:solidFill>
            <a:srgbClr val="404040"/>
          </a:solidFill>
          <a:uFillTx/>
          <a:latin typeface="Century Gothic"/>
        </a:defRPr>
      </a:lvl2pPr>
      <a:lvl3pPr marL="1143000" marR="0" lvl="2" indent="-228600" algn="l" defTabSz="457200" rtl="0" fontAlgn="auto" hangingPunct="1">
        <a:lnSpc>
          <a:spcPct val="100000"/>
        </a:lnSpc>
        <a:spcBef>
          <a:spcPts val="1000"/>
        </a:spcBef>
        <a:spcAft>
          <a:spcPts val="0"/>
        </a:spcAft>
        <a:buClr>
          <a:srgbClr val="4A66AC"/>
        </a:buClr>
        <a:buSzPct val="100000"/>
        <a:buFont typeface="Wingdings 3"/>
        <a:buChar char=""/>
        <a:tabLst/>
        <a:defRPr lang="en-US" sz="1400" b="0" i="0" u="none" strike="noStrike" kern="1200" cap="none" spc="0" baseline="0">
          <a:solidFill>
            <a:srgbClr val="404040"/>
          </a:solidFill>
          <a:uFillTx/>
          <a:latin typeface="Century Gothic"/>
        </a:defRPr>
      </a:lvl3pPr>
      <a:lvl4pPr marL="1600200" marR="0" lvl="3" indent="-228600" algn="l" defTabSz="457200" rtl="0" fontAlgn="auto" hangingPunct="1">
        <a:lnSpc>
          <a:spcPct val="100000"/>
        </a:lnSpc>
        <a:spcBef>
          <a:spcPts val="1000"/>
        </a:spcBef>
        <a:spcAft>
          <a:spcPts val="0"/>
        </a:spcAft>
        <a:buClr>
          <a:srgbClr val="4A66AC"/>
        </a:buClr>
        <a:buSzPct val="100000"/>
        <a:buFont typeface="Wingdings 3"/>
        <a:buChar char=""/>
        <a:tabLst/>
        <a:defRPr lang="en-US" sz="1200" b="0" i="0" u="none" strike="noStrike" kern="1200" cap="none" spc="0" baseline="0">
          <a:solidFill>
            <a:srgbClr val="404040"/>
          </a:solidFill>
          <a:uFillTx/>
          <a:latin typeface="Century Gothic"/>
        </a:defRPr>
      </a:lvl4pPr>
      <a:lvl5pPr marL="2057400" marR="0" lvl="4" indent="-228600" algn="l" defTabSz="457200" rtl="0" fontAlgn="auto" hangingPunct="1">
        <a:lnSpc>
          <a:spcPct val="100000"/>
        </a:lnSpc>
        <a:spcBef>
          <a:spcPts val="1000"/>
        </a:spcBef>
        <a:spcAft>
          <a:spcPts val="0"/>
        </a:spcAft>
        <a:buClr>
          <a:srgbClr val="4A66AC"/>
        </a:buClr>
        <a:buSzPct val="100000"/>
        <a:buFont typeface="Wingdings 3"/>
        <a:buChar char=""/>
        <a:tabLst/>
        <a:defRPr lang="en-US" sz="1200" b="0" i="0" u="none" strike="noStrike" kern="1200" cap="none" spc="0" baseline="0">
          <a:solidFill>
            <a:srgbClr val="404040"/>
          </a:solidFill>
          <a:uFillTx/>
          <a:latin typeface="Century Gothic"/>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p:cNvSpPr txBox="1">
            <a:spLocks noGrp="1"/>
          </p:cNvSpPr>
          <p:nvPr>
            <p:ph type="ctrTitle"/>
          </p:nvPr>
        </p:nvSpPr>
        <p:spPr>
          <a:xfrm>
            <a:off x="590546" y="876296"/>
            <a:ext cx="11213524" cy="1866903"/>
          </a:xfrm>
        </p:spPr>
        <p:txBody>
          <a:bodyPr anchorCtr="1">
            <a:normAutofit fontScale="90000"/>
          </a:bodyPr>
          <a:lstStyle/>
          <a:p>
            <a:pPr lvl="0" algn="ctr"/>
            <a:r>
              <a:rPr lang="en-GB" sz="2900" b="1">
                <a:latin typeface="Times New Roman" pitchFamily="18"/>
                <a:cs typeface="Times New Roman" pitchFamily="18"/>
              </a:rPr>
              <a:t>BARRIERS AND MEASURES FOR ENHANCING THE CONDUCT OF TRANSFORMATIVE RESEARCH AMONG INDUSTRIAL AND TECHNOLOGY EDUCATION LECTURERS AND POSTGRADUATE STUDENTS IN UNIVERSITIES </a:t>
            </a:r>
            <a:br>
              <a:rPr lang="en-GB" sz="2900" b="1">
                <a:latin typeface="Times New Roman" pitchFamily="18"/>
                <a:cs typeface="Times New Roman" pitchFamily="18"/>
              </a:rPr>
            </a:br>
            <a:r>
              <a:rPr lang="en-GB" sz="2900" b="1">
                <a:latin typeface="Times New Roman" pitchFamily="18"/>
                <a:cs typeface="Times New Roman" pitchFamily="18"/>
              </a:rPr>
              <a:t>IN NORTH-CENTRAL, NIGERIA </a:t>
            </a:r>
          </a:p>
        </p:txBody>
      </p:sp>
      <p:sp>
        <p:nvSpPr>
          <p:cNvPr id="3" name="Rectangle 3"/>
          <p:cNvSpPr/>
          <p:nvPr/>
        </p:nvSpPr>
        <p:spPr>
          <a:xfrm>
            <a:off x="590546" y="3408215"/>
            <a:ext cx="11010903" cy="2916378"/>
          </a:xfrm>
          <a:prstGeom prst="rect">
            <a:avLst/>
          </a:prstGeom>
          <a:solidFill>
            <a:srgbClr val="D4E5F7"/>
          </a:solidFill>
          <a:ln cap="rnd">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3200" b="1" i="0" u="none" strike="noStrike" kern="1200" cap="none" spc="0" baseline="0">
                <a:solidFill>
                  <a:srgbClr val="000000"/>
                </a:solidFill>
                <a:uFillTx/>
                <a:latin typeface="Times New Roman" pitchFamily="18"/>
                <a:cs typeface="Times New Roman" pitchFamily="18"/>
              </a:rPr>
              <a:t>BY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3200" b="1" i="0" u="none" strike="noStrike" kern="1200" cap="none" spc="0" baseline="0">
              <a:solidFill>
                <a:srgbClr val="000000"/>
              </a:solidFill>
              <a:uFillTx/>
              <a:latin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3200" b="1" i="0" u="none" strike="noStrike" kern="1200" cap="none" spc="0" baseline="0">
              <a:solidFill>
                <a:srgbClr val="000000"/>
              </a:solidFill>
              <a:uFillTx/>
              <a:latin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3200" b="1" i="0" u="none" strike="noStrike" kern="1200" cap="none" spc="0" baseline="0">
              <a:solidFill>
                <a:srgbClr val="000000"/>
              </a:solidFill>
              <a:uFillTx/>
              <a:latin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3200" b="1" i="0" u="none" strike="noStrike" kern="1200" cap="none" spc="0" baseline="0">
                <a:solidFill>
                  <a:srgbClr val="000000"/>
                </a:solidFill>
                <a:uFillTx/>
                <a:latin typeface="Times New Roman" pitchFamily="18"/>
                <a:cs typeface="Times New Roman" pitchFamily="18"/>
              </a:rPr>
              <a:t>IDRIS, A. M., ARAH, A. S. &amp; ABD-EL-AZIZ, A. A</a:t>
            </a: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le 1"/>
          <p:cNvSpPr txBox="1">
            <a:spLocks noGrp="1"/>
          </p:cNvSpPr>
          <p:nvPr>
            <p:ph type="title"/>
          </p:nvPr>
        </p:nvSpPr>
        <p:spPr>
          <a:xfrm>
            <a:off x="1659471" y="376458"/>
            <a:ext cx="8911687" cy="1280891"/>
          </a:xfrm>
        </p:spPr>
        <p:txBody>
          <a:bodyPr anchorCtr="1"/>
          <a:lstStyle/>
          <a:p>
            <a:pPr lvl="0" algn="ctr"/>
            <a:r>
              <a:rPr lang="en-US" sz="5400" b="1">
                <a:latin typeface="Times New Roman" pitchFamily="18"/>
                <a:cs typeface="Times New Roman" pitchFamily="18"/>
              </a:rPr>
              <a:t>Methodology Cont.…</a:t>
            </a:r>
            <a:endParaRPr lang="en-GB" sz="5400"/>
          </a:p>
        </p:txBody>
      </p:sp>
      <p:sp>
        <p:nvSpPr>
          <p:cNvPr id="3" name="Content Placeholder 2"/>
          <p:cNvSpPr txBox="1">
            <a:spLocks noGrp="1"/>
          </p:cNvSpPr>
          <p:nvPr>
            <p:ph idx="1"/>
          </p:nvPr>
        </p:nvSpPr>
        <p:spPr>
          <a:xfrm>
            <a:off x="628650" y="1447796"/>
            <a:ext cx="10875965" cy="5086349"/>
          </a:xfrm>
        </p:spPr>
        <p:txBody>
          <a:bodyPr>
            <a:noAutofit/>
          </a:bodyPr>
          <a:lstStyle/>
          <a:p>
            <a:pPr lvl="0" algn="just"/>
            <a:r>
              <a:rPr lang="en-US" sz="4400" dirty="0">
                <a:latin typeface="Times New Roman" pitchFamily="18"/>
                <a:cs typeface="Times New Roman" pitchFamily="18"/>
              </a:rPr>
              <a:t>Simple Random Sampling Technique was used </a:t>
            </a:r>
            <a:r>
              <a:rPr lang="en-US" sz="4400" smtClean="0">
                <a:latin typeface="Times New Roman" pitchFamily="18"/>
                <a:cs typeface="Times New Roman" pitchFamily="18"/>
              </a:rPr>
              <a:t>to select </a:t>
            </a:r>
            <a:r>
              <a:rPr lang="en-US" sz="4400">
                <a:latin typeface="Times New Roman" pitchFamily="18"/>
                <a:cs typeface="Times New Roman" pitchFamily="18"/>
              </a:rPr>
              <a:t>44 lecturers and 118 postgraduate students</a:t>
            </a:r>
          </a:p>
          <a:p>
            <a:pPr lvl="0" algn="just"/>
            <a:r>
              <a:rPr lang="en-US" sz="4400" dirty="0">
                <a:latin typeface="Times New Roman" pitchFamily="18"/>
                <a:cs typeface="Times New Roman" pitchFamily="18"/>
              </a:rPr>
              <a:t>The instrument for data collection was a structured questionnaire </a:t>
            </a:r>
          </a:p>
          <a:p>
            <a:pPr lvl="0" algn="just"/>
            <a:r>
              <a:rPr lang="en-US" sz="4400" dirty="0">
                <a:latin typeface="Times New Roman" pitchFamily="18"/>
                <a:cs typeface="Times New Roman" pitchFamily="18"/>
              </a:rPr>
              <a:t>The instrument was faced and content validated by three experts </a:t>
            </a:r>
            <a:endParaRPr lang="en-GB" sz="4400" dirty="0">
              <a:latin typeface="Times New Roman" pitchFamily="18"/>
              <a:cs typeface="Times New Roman" pitchFamily="18"/>
            </a:endParaRPr>
          </a:p>
          <a:p>
            <a:pPr lvl="0" algn="just"/>
            <a:endParaRPr lang="en-GB" sz="4400" dirty="0">
              <a:latin typeface="Times New Roman" pitchFamily="18"/>
              <a:cs typeface="Times New Roman" pitchFamily="18"/>
            </a:endParaRP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le 1"/>
          <p:cNvSpPr txBox="1">
            <a:spLocks noGrp="1"/>
          </p:cNvSpPr>
          <p:nvPr>
            <p:ph type="title"/>
          </p:nvPr>
        </p:nvSpPr>
        <p:spPr>
          <a:xfrm>
            <a:off x="1564227" y="357411"/>
            <a:ext cx="8911687" cy="1280891"/>
          </a:xfrm>
        </p:spPr>
        <p:txBody>
          <a:bodyPr anchorCtr="1"/>
          <a:lstStyle/>
          <a:p>
            <a:pPr lvl="0" algn="ctr"/>
            <a:r>
              <a:rPr lang="en-US" sz="5400" b="1">
                <a:latin typeface="Times New Roman" pitchFamily="18"/>
                <a:cs typeface="Times New Roman" pitchFamily="18"/>
              </a:rPr>
              <a:t>Methodology Cont.…</a:t>
            </a:r>
            <a:endParaRPr lang="en-GB" sz="5400"/>
          </a:p>
        </p:txBody>
      </p:sp>
      <p:sp>
        <p:nvSpPr>
          <p:cNvPr id="3" name="Content Placeholder 2"/>
          <p:cNvSpPr txBox="1">
            <a:spLocks noGrp="1"/>
          </p:cNvSpPr>
          <p:nvPr>
            <p:ph idx="1"/>
          </p:nvPr>
        </p:nvSpPr>
        <p:spPr>
          <a:xfrm>
            <a:off x="648757" y="1447796"/>
            <a:ext cx="10952692" cy="5200649"/>
          </a:xfrm>
        </p:spPr>
        <p:txBody>
          <a:bodyPr>
            <a:noAutofit/>
          </a:bodyPr>
          <a:lstStyle/>
          <a:p>
            <a:pPr lvl="0" algn="just"/>
            <a:r>
              <a:rPr lang="en-US" sz="4400">
                <a:latin typeface="Times New Roman" pitchFamily="18"/>
                <a:cs typeface="Times New Roman" pitchFamily="18"/>
              </a:rPr>
              <a:t>The reliability of the instrument yielded .88 and .89 coefficients using Cronbach Alpha </a:t>
            </a:r>
          </a:p>
          <a:p>
            <a:pPr lvl="0" algn="just"/>
            <a:r>
              <a:rPr lang="en-US" sz="4400">
                <a:latin typeface="Times New Roman" pitchFamily="18"/>
                <a:cs typeface="Times New Roman" pitchFamily="18"/>
              </a:rPr>
              <a:t>Data were collected through hand delivery by two research assistants</a:t>
            </a:r>
          </a:p>
          <a:p>
            <a:pPr lvl="0" algn="just"/>
            <a:r>
              <a:rPr lang="en-US" sz="4400">
                <a:latin typeface="Times New Roman" pitchFamily="18"/>
                <a:cs typeface="Times New Roman" pitchFamily="18"/>
              </a:rPr>
              <a:t>The study employed the use of mean to answer the research questions and z-test to test the null hypotheses</a:t>
            </a:r>
            <a:endParaRPr lang="en-GB" sz="4400">
              <a:latin typeface="Times New Roman" pitchFamily="18"/>
              <a:cs typeface="Times New Roman" pitchFamily="18"/>
            </a:endParaRP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1"/>
          <p:cNvSpPr txBox="1">
            <a:spLocks noGrp="1"/>
          </p:cNvSpPr>
          <p:nvPr>
            <p:ph type="title"/>
          </p:nvPr>
        </p:nvSpPr>
        <p:spPr>
          <a:xfrm>
            <a:off x="1697574" y="643161"/>
            <a:ext cx="8911687" cy="918944"/>
          </a:xfrm>
        </p:spPr>
        <p:txBody>
          <a:bodyPr anchorCtr="1"/>
          <a:lstStyle/>
          <a:p>
            <a:pPr lvl="0" algn="ctr"/>
            <a:r>
              <a:rPr lang="en-GB" sz="5400" b="1">
                <a:latin typeface="Times New Roman" pitchFamily="18"/>
                <a:cs typeface="Times New Roman" pitchFamily="18"/>
              </a:rPr>
              <a:t>Findings</a:t>
            </a:r>
          </a:p>
        </p:txBody>
      </p:sp>
      <p:sp>
        <p:nvSpPr>
          <p:cNvPr id="3" name="Content Placeholder 2"/>
          <p:cNvSpPr txBox="1">
            <a:spLocks noGrp="1"/>
          </p:cNvSpPr>
          <p:nvPr>
            <p:ph idx="1"/>
          </p:nvPr>
        </p:nvSpPr>
        <p:spPr>
          <a:xfrm>
            <a:off x="361946" y="1562096"/>
            <a:ext cx="11142658" cy="4819646"/>
          </a:xfrm>
        </p:spPr>
        <p:txBody>
          <a:bodyPr>
            <a:noAutofit/>
          </a:bodyPr>
          <a:lstStyle/>
          <a:p>
            <a:pPr lvl="0" algn="just"/>
            <a:r>
              <a:rPr lang="en-US" sz="4400">
                <a:latin typeface="Times New Roman" pitchFamily="18"/>
                <a:cs typeface="Times New Roman" pitchFamily="18"/>
              </a:rPr>
              <a:t>Lack of: motivation, research networking, peer mentoring, career research support and sharing of resources among others were found to be barriers to the conduct of transformative research in Universities in North-Central, Nigeria. </a:t>
            </a:r>
            <a:endParaRPr lang="en-GB" sz="4400">
              <a:latin typeface="Times New Roman" pitchFamily="18"/>
              <a:cs typeface="Times New Roman" pitchFamily="18"/>
            </a:endParaRPr>
          </a:p>
          <a:p>
            <a:pPr marL="0" lvl="0" indent="0" algn="just">
              <a:buNone/>
            </a:pPr>
            <a:endParaRPr lang="en-GB" sz="4400">
              <a:latin typeface="Times New Roman" pitchFamily="18"/>
              <a:cs typeface="Times New Roman" pitchFamily="18"/>
            </a:endParaRP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le 1"/>
          <p:cNvSpPr txBox="1">
            <a:spLocks noGrp="1"/>
          </p:cNvSpPr>
          <p:nvPr>
            <p:ph type="title"/>
          </p:nvPr>
        </p:nvSpPr>
        <p:spPr>
          <a:xfrm>
            <a:off x="1583274" y="471711"/>
            <a:ext cx="8911687" cy="957038"/>
          </a:xfrm>
        </p:spPr>
        <p:txBody>
          <a:bodyPr anchorCtr="1"/>
          <a:lstStyle/>
          <a:p>
            <a:pPr lvl="0" algn="ctr"/>
            <a:r>
              <a:rPr lang="en-GB" sz="5400" b="1">
                <a:latin typeface="Times New Roman" pitchFamily="18"/>
                <a:cs typeface="Times New Roman" pitchFamily="18"/>
              </a:rPr>
              <a:t>Findings Cont..</a:t>
            </a:r>
            <a:endParaRPr lang="en-GB" sz="5400"/>
          </a:p>
        </p:txBody>
      </p:sp>
      <p:sp>
        <p:nvSpPr>
          <p:cNvPr id="3" name="Content Placeholder 2"/>
          <p:cNvSpPr txBox="1">
            <a:spLocks noGrp="1"/>
          </p:cNvSpPr>
          <p:nvPr>
            <p:ph idx="1"/>
          </p:nvPr>
        </p:nvSpPr>
        <p:spPr>
          <a:xfrm>
            <a:off x="438153" y="1390646"/>
            <a:ext cx="11201400" cy="5467353"/>
          </a:xfrm>
        </p:spPr>
        <p:txBody>
          <a:bodyPr>
            <a:noAutofit/>
          </a:bodyPr>
          <a:lstStyle/>
          <a:p>
            <a:pPr lvl="0" algn="just"/>
            <a:r>
              <a:rPr lang="en-US" sz="4400">
                <a:latin typeface="Times New Roman" pitchFamily="18"/>
                <a:cs typeface="Times New Roman" pitchFamily="18"/>
              </a:rPr>
              <a:t>Setting up transformative research writing as a goal, seeking an appropriate mentorship, capacity building workshop, taking formal training in transformative research among others were found to be measures for enhancing the conduct of transformative research in Universities in North-Central, Nigeria</a:t>
            </a:r>
            <a:endParaRPr lang="en-GB" sz="4400">
              <a:latin typeface="Times New Roman" pitchFamily="18"/>
              <a:cs typeface="Times New Roman" pitchFamily="18"/>
            </a:endParaRP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le 1"/>
          <p:cNvSpPr txBox="1">
            <a:spLocks noGrp="1"/>
          </p:cNvSpPr>
          <p:nvPr>
            <p:ph type="title"/>
          </p:nvPr>
        </p:nvSpPr>
        <p:spPr>
          <a:xfrm>
            <a:off x="1507077" y="509805"/>
            <a:ext cx="8911687" cy="1071338"/>
          </a:xfrm>
        </p:spPr>
        <p:txBody>
          <a:bodyPr anchorCtr="1"/>
          <a:lstStyle/>
          <a:p>
            <a:pPr lvl="0" algn="ctr"/>
            <a:r>
              <a:rPr lang="en-GB" sz="5400" b="1">
                <a:latin typeface="Times New Roman" pitchFamily="18"/>
                <a:cs typeface="Times New Roman" pitchFamily="18"/>
              </a:rPr>
              <a:t>Findings Cont..</a:t>
            </a:r>
            <a:endParaRPr lang="en-GB" sz="5400"/>
          </a:p>
        </p:txBody>
      </p:sp>
      <p:sp>
        <p:nvSpPr>
          <p:cNvPr id="3" name="Content Placeholder 2"/>
          <p:cNvSpPr txBox="1">
            <a:spLocks noGrp="1"/>
          </p:cNvSpPr>
          <p:nvPr>
            <p:ph idx="1"/>
          </p:nvPr>
        </p:nvSpPr>
        <p:spPr>
          <a:xfrm>
            <a:off x="895353" y="1714500"/>
            <a:ext cx="10609261" cy="4591046"/>
          </a:xfrm>
        </p:spPr>
        <p:txBody>
          <a:bodyPr>
            <a:noAutofit/>
          </a:bodyPr>
          <a:lstStyle/>
          <a:p>
            <a:pPr lvl="0" algn="just"/>
            <a:r>
              <a:rPr lang="en-US" sz="4400">
                <a:latin typeface="Times New Roman" pitchFamily="18"/>
                <a:cs typeface="Times New Roman" pitchFamily="18"/>
              </a:rPr>
              <a:t>There was no significant difference between the mean responses of Industrial and Technology Education lecturers and postgraduate students on the barriers to the conduct of transformative research in Universities in North-Central, Nigeria</a:t>
            </a:r>
            <a:endParaRPr lang="en-GB" sz="4400">
              <a:latin typeface="Times New Roman" pitchFamily="18"/>
              <a:cs typeface="Times New Roman" pitchFamily="18"/>
            </a:endParaRPr>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le 1"/>
          <p:cNvSpPr txBox="1">
            <a:spLocks noGrp="1"/>
          </p:cNvSpPr>
          <p:nvPr>
            <p:ph type="title"/>
          </p:nvPr>
        </p:nvSpPr>
        <p:spPr>
          <a:xfrm>
            <a:off x="1678527" y="528861"/>
            <a:ext cx="8911687" cy="1242788"/>
          </a:xfrm>
        </p:spPr>
        <p:txBody>
          <a:bodyPr anchorCtr="1"/>
          <a:lstStyle/>
          <a:p>
            <a:pPr lvl="0" algn="ctr"/>
            <a:r>
              <a:rPr lang="en-GB" sz="5400" b="1">
                <a:latin typeface="Times New Roman" pitchFamily="18"/>
                <a:cs typeface="Times New Roman" pitchFamily="18"/>
              </a:rPr>
              <a:t>Findings Cont..</a:t>
            </a:r>
            <a:endParaRPr lang="en-GB" sz="5400"/>
          </a:p>
        </p:txBody>
      </p:sp>
      <p:sp>
        <p:nvSpPr>
          <p:cNvPr id="3" name="Content Placeholder 2"/>
          <p:cNvSpPr txBox="1">
            <a:spLocks noGrp="1"/>
          </p:cNvSpPr>
          <p:nvPr>
            <p:ph idx="1"/>
          </p:nvPr>
        </p:nvSpPr>
        <p:spPr>
          <a:xfrm>
            <a:off x="839263" y="1581153"/>
            <a:ext cx="10590215" cy="4819646"/>
          </a:xfrm>
        </p:spPr>
        <p:txBody>
          <a:bodyPr>
            <a:noAutofit/>
          </a:bodyPr>
          <a:lstStyle/>
          <a:p>
            <a:pPr lvl="0" algn="just"/>
            <a:r>
              <a:rPr lang="en-US" sz="4400">
                <a:latin typeface="Times New Roman" pitchFamily="18"/>
                <a:cs typeface="Times New Roman" pitchFamily="18"/>
              </a:rPr>
              <a:t>There was no significant difference between the mean responses of Industrial and Technology Education lecturers and postgraduate students on the measures for enhancing the conduct of transformative research in Universities in North-Central, Nigeria</a:t>
            </a:r>
            <a:endParaRPr lang="en-GB" sz="4400">
              <a:latin typeface="Times New Roman" pitchFamily="18"/>
              <a:cs typeface="Times New Roman" pitchFamily="18"/>
            </a:endParaRPr>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le 1"/>
          <p:cNvSpPr txBox="1">
            <a:spLocks noGrp="1"/>
          </p:cNvSpPr>
          <p:nvPr>
            <p:ph type="title"/>
          </p:nvPr>
        </p:nvSpPr>
        <p:spPr>
          <a:xfrm>
            <a:off x="1849977" y="490758"/>
            <a:ext cx="8911687" cy="1052291"/>
          </a:xfrm>
        </p:spPr>
        <p:txBody>
          <a:bodyPr anchorCtr="1"/>
          <a:lstStyle/>
          <a:p>
            <a:pPr lvl="0" algn="ctr"/>
            <a:r>
              <a:rPr lang="en-US" sz="5400" b="1">
                <a:latin typeface="Times New Roman" pitchFamily="18"/>
                <a:cs typeface="Times New Roman" pitchFamily="18"/>
              </a:rPr>
              <a:t>Recommendations</a:t>
            </a:r>
            <a:endParaRPr lang="en-GB" sz="5400">
              <a:latin typeface="Times New Roman" pitchFamily="18"/>
              <a:cs typeface="Times New Roman" pitchFamily="18"/>
            </a:endParaRPr>
          </a:p>
        </p:txBody>
      </p:sp>
      <p:sp>
        <p:nvSpPr>
          <p:cNvPr id="3" name="Content Placeholder 2"/>
          <p:cNvSpPr txBox="1">
            <a:spLocks noGrp="1"/>
          </p:cNvSpPr>
          <p:nvPr>
            <p:ph idx="1"/>
          </p:nvPr>
        </p:nvSpPr>
        <p:spPr>
          <a:xfrm>
            <a:off x="895353" y="1543050"/>
            <a:ext cx="10609261" cy="4895853"/>
          </a:xfrm>
        </p:spPr>
        <p:txBody>
          <a:bodyPr/>
          <a:lstStyle/>
          <a:p>
            <a:pPr lvl="0" algn="just"/>
            <a:r>
              <a:rPr lang="en-US" sz="4400">
                <a:latin typeface="Times New Roman" pitchFamily="18"/>
                <a:cs typeface="Times New Roman" pitchFamily="18"/>
              </a:rPr>
              <a:t>The administrators of Universities in North-Central, Nigeria should set up the conduct of transformative research as a goal and organize capacity building workshop for Industrial and Technology Education lecturers and postgraduate students to achieve the stated goal.</a:t>
            </a:r>
            <a:endParaRPr lang="en-GB" sz="4400">
              <a:latin typeface="Times New Roman" pitchFamily="18"/>
              <a:cs typeface="Times New Roman" pitchFamily="18"/>
            </a:endParaRPr>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le 1"/>
          <p:cNvSpPr txBox="1">
            <a:spLocks noGrp="1"/>
          </p:cNvSpPr>
          <p:nvPr>
            <p:ph type="title"/>
          </p:nvPr>
        </p:nvSpPr>
        <p:spPr>
          <a:xfrm>
            <a:off x="1754724" y="528861"/>
            <a:ext cx="8911687" cy="1147544"/>
          </a:xfrm>
        </p:spPr>
        <p:txBody>
          <a:bodyPr anchorCtr="1"/>
          <a:lstStyle/>
          <a:p>
            <a:pPr lvl="0" algn="ctr"/>
            <a:r>
              <a:rPr lang="en-US" sz="5400" b="1">
                <a:latin typeface="Times New Roman" pitchFamily="18"/>
                <a:cs typeface="Times New Roman" pitchFamily="18"/>
              </a:rPr>
              <a:t>Recommendations  Cont.</a:t>
            </a:r>
            <a:endParaRPr lang="en-GB" sz="5400"/>
          </a:p>
        </p:txBody>
      </p:sp>
      <p:sp>
        <p:nvSpPr>
          <p:cNvPr id="3" name="Content Placeholder 2"/>
          <p:cNvSpPr txBox="1">
            <a:spLocks noGrp="1"/>
          </p:cNvSpPr>
          <p:nvPr>
            <p:ph idx="1"/>
          </p:nvPr>
        </p:nvSpPr>
        <p:spPr>
          <a:xfrm>
            <a:off x="1219196" y="1676396"/>
            <a:ext cx="10285408" cy="4686299"/>
          </a:xfrm>
        </p:spPr>
        <p:txBody>
          <a:bodyPr/>
          <a:lstStyle/>
          <a:p>
            <a:pPr lvl="0" algn="just"/>
            <a:r>
              <a:rPr lang="en-US" sz="4400">
                <a:latin typeface="Times New Roman" pitchFamily="18"/>
                <a:cs typeface="Times New Roman" pitchFamily="18"/>
              </a:rPr>
              <a:t>The Industrial and Technology Education lecturers and postgraduate students should embrace the iterative process of writing transformative research in Universities in North-Central, Nigeria</a:t>
            </a:r>
            <a:endParaRPr lang="en-GB" sz="4400">
              <a:latin typeface="Times New Roman" pitchFamily="18"/>
              <a:cs typeface="Times New Roman" pitchFamily="18"/>
            </a:endParaRPr>
          </a:p>
        </p:txBody>
      </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1522411" y="2552703"/>
            <a:ext cx="8915400" cy="1981203"/>
          </a:xfrm>
        </p:spPr>
        <p:txBody>
          <a:bodyPr anchorCtr="1"/>
          <a:lstStyle/>
          <a:p>
            <a:pPr marL="0" lvl="0" indent="0" algn="ctr">
              <a:buNone/>
            </a:pPr>
            <a:r>
              <a:rPr lang="en-GB" sz="8800" b="1">
                <a:latin typeface="Times New Roman" pitchFamily="18"/>
                <a:cs typeface="Times New Roman" pitchFamily="18"/>
              </a:rPr>
              <a:t>THANK</a:t>
            </a:r>
            <a:r>
              <a:rPr lang="en-GB" sz="8800" b="1"/>
              <a:t> YOU</a:t>
            </a: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chorCtr="1"/>
          <a:lstStyle/>
          <a:p>
            <a:pPr lvl="0" algn="ctr"/>
            <a:r>
              <a:rPr lang="en-GB" sz="5400">
                <a:latin typeface="Times New Roman" pitchFamily="18"/>
                <a:cs typeface="Times New Roman" pitchFamily="18"/>
              </a:rPr>
              <a:t> </a:t>
            </a:r>
            <a:r>
              <a:rPr lang="en-GB" sz="5400" b="1">
                <a:latin typeface="Times New Roman" pitchFamily="18"/>
                <a:cs typeface="Times New Roman" pitchFamily="18"/>
              </a:rPr>
              <a:t>Introduction </a:t>
            </a:r>
            <a:endParaRPr lang="en-GB" sz="5400"/>
          </a:p>
        </p:txBody>
      </p:sp>
      <p:sp>
        <p:nvSpPr>
          <p:cNvPr id="3" name="Content Placeholder 2"/>
          <p:cNvSpPr txBox="1">
            <a:spLocks noGrp="1"/>
          </p:cNvSpPr>
          <p:nvPr>
            <p:ph idx="1"/>
          </p:nvPr>
        </p:nvSpPr>
        <p:spPr/>
        <p:txBody>
          <a:bodyPr/>
          <a:lstStyle/>
          <a:p>
            <a:pPr marL="0" lvl="0" indent="0" algn="just">
              <a:buNone/>
            </a:pPr>
            <a:r>
              <a:rPr lang="en-US" sz="4000">
                <a:latin typeface="Times New Roman" pitchFamily="18"/>
                <a:cs typeface="Times New Roman" pitchFamily="18"/>
              </a:rPr>
              <a:t>Universities in Nigeria and all over the world are designed to equip individuals with the necessary knowledge, skills and right attitude capable of solving societal challenges through teachings and researches.</a:t>
            </a:r>
            <a:endParaRPr lang="en-GB" sz="4000">
              <a:latin typeface="Times New Roman" pitchFamily="18"/>
              <a:cs typeface="Times New Roman" pitchFamily="18"/>
            </a:endParaRP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4003" y="609603"/>
            <a:ext cx="9144000" cy="952503"/>
          </a:xfrm>
        </p:spPr>
        <p:txBody>
          <a:bodyPr anchorCtr="1"/>
          <a:lstStyle/>
          <a:p>
            <a:pPr lvl="0" algn="ctr"/>
            <a:r>
              <a:rPr lang="en-GB">
                <a:latin typeface="Times New Roman" pitchFamily="18"/>
                <a:cs typeface="Times New Roman" pitchFamily="18"/>
              </a:rPr>
              <a:t> </a:t>
            </a:r>
            <a:r>
              <a:rPr lang="en-GB" b="1">
                <a:latin typeface="Times New Roman" pitchFamily="18"/>
                <a:cs typeface="Times New Roman" pitchFamily="18"/>
              </a:rPr>
              <a:t>Introduction Cont.. </a:t>
            </a:r>
            <a:endParaRPr lang="en-GB">
              <a:latin typeface="Times New Roman" pitchFamily="18"/>
              <a:cs typeface="Times New Roman" pitchFamily="18"/>
            </a:endParaRPr>
          </a:p>
        </p:txBody>
      </p:sp>
      <p:sp>
        <p:nvSpPr>
          <p:cNvPr id="3" name="Subtitle 2"/>
          <p:cNvSpPr txBox="1">
            <a:spLocks noGrp="1"/>
          </p:cNvSpPr>
          <p:nvPr>
            <p:ph type="subTitle" idx="1"/>
          </p:nvPr>
        </p:nvSpPr>
        <p:spPr>
          <a:xfrm>
            <a:off x="971550" y="2114549"/>
            <a:ext cx="10306046" cy="4210053"/>
          </a:xfrm>
        </p:spPr>
        <p:txBody>
          <a:bodyPr/>
          <a:lstStyle/>
          <a:p>
            <a:pPr lvl="0" algn="just"/>
            <a:r>
              <a:rPr lang="en-GB" sz="4000">
                <a:latin typeface="Times New Roman" pitchFamily="18"/>
                <a:cs typeface="Times New Roman" pitchFamily="18"/>
              </a:rPr>
              <a:t>Most of the research outputs from the Nigerian Universities seems not capable of addressing the educational challenges in various fields of study including Industrial and Technology Education (Adebanjo &amp; Chika, 2021). </a:t>
            </a: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chorCtr="1"/>
          <a:lstStyle/>
          <a:p>
            <a:pPr lvl="0" algn="ctr"/>
            <a:r>
              <a:rPr lang="en-GB" sz="5400">
                <a:latin typeface="Times New Roman" pitchFamily="18"/>
                <a:cs typeface="Times New Roman" pitchFamily="18"/>
              </a:rPr>
              <a:t> </a:t>
            </a:r>
            <a:r>
              <a:rPr lang="en-GB" sz="5400" b="1">
                <a:latin typeface="Times New Roman" pitchFamily="18"/>
                <a:cs typeface="Times New Roman" pitchFamily="18"/>
              </a:rPr>
              <a:t>Introduction Cont.. </a:t>
            </a:r>
            <a:endParaRPr lang="en-GB" sz="5400"/>
          </a:p>
        </p:txBody>
      </p:sp>
      <p:sp>
        <p:nvSpPr>
          <p:cNvPr id="3" name="Content Placeholder 2"/>
          <p:cNvSpPr txBox="1">
            <a:spLocks noGrp="1"/>
          </p:cNvSpPr>
          <p:nvPr>
            <p:ph idx="1"/>
          </p:nvPr>
        </p:nvSpPr>
        <p:spPr/>
        <p:txBody>
          <a:bodyPr/>
          <a:lstStyle/>
          <a:p>
            <a:pPr marL="0" lvl="0" indent="0" algn="just">
              <a:buNone/>
            </a:pPr>
            <a:r>
              <a:rPr lang="en-US" sz="4000">
                <a:latin typeface="Times New Roman" pitchFamily="18"/>
                <a:cs typeface="Times New Roman" pitchFamily="18"/>
              </a:rPr>
              <a:t>In order to enhance the quality of researches in Industrial and Technology Education, there is need to explore research methods such as transformative research capable of ensuring paradigm shift in the conduct of research.</a:t>
            </a:r>
            <a:endParaRPr lang="en-GB" sz="4000">
              <a:latin typeface="Times New Roman" pitchFamily="18"/>
              <a:cs typeface="Times New Roman" pitchFamily="18"/>
            </a:endParaRP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chorCtr="1"/>
          <a:lstStyle/>
          <a:p>
            <a:pPr lvl="0" algn="ctr"/>
            <a:r>
              <a:rPr lang="en-GB" sz="5400">
                <a:latin typeface="Times New Roman" pitchFamily="18"/>
                <a:cs typeface="Times New Roman" pitchFamily="18"/>
              </a:rPr>
              <a:t> </a:t>
            </a:r>
            <a:r>
              <a:rPr lang="en-GB" sz="5400" b="1">
                <a:latin typeface="Times New Roman" pitchFamily="18"/>
                <a:cs typeface="Times New Roman" pitchFamily="18"/>
              </a:rPr>
              <a:t>Introduction Cont.. </a:t>
            </a:r>
            <a:endParaRPr lang="en-GB" sz="5400"/>
          </a:p>
        </p:txBody>
      </p:sp>
      <p:sp>
        <p:nvSpPr>
          <p:cNvPr id="3" name="Content Placeholder 2"/>
          <p:cNvSpPr txBox="1">
            <a:spLocks noGrp="1"/>
          </p:cNvSpPr>
          <p:nvPr>
            <p:ph idx="1"/>
          </p:nvPr>
        </p:nvSpPr>
        <p:spPr/>
        <p:txBody>
          <a:bodyPr/>
          <a:lstStyle/>
          <a:p>
            <a:pPr marL="0" lvl="0" indent="0" algn="just">
              <a:buNone/>
            </a:pPr>
            <a:r>
              <a:rPr lang="en-US" sz="4000">
                <a:latin typeface="Times New Roman" pitchFamily="18"/>
                <a:cs typeface="Times New Roman" pitchFamily="18"/>
              </a:rPr>
              <a:t>Hence, this study aimed to identify the barriers and measures for enhancing the conduct of transformative research among Industrial and Technology Education lecturers and postgraduate students in Universities in North-Central, Nigeria</a:t>
            </a:r>
            <a:endParaRPr lang="en-GB" sz="4000">
              <a:latin typeface="Times New Roman" pitchFamily="18"/>
              <a:cs typeface="Times New Roman" pitchFamily="18"/>
            </a:endParaRP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e 1"/>
          <p:cNvSpPr txBox="1">
            <a:spLocks noGrp="1"/>
          </p:cNvSpPr>
          <p:nvPr>
            <p:ph type="title"/>
          </p:nvPr>
        </p:nvSpPr>
        <p:spPr>
          <a:xfrm>
            <a:off x="838203" y="593729"/>
            <a:ext cx="10515600" cy="1177920"/>
          </a:xfrm>
        </p:spPr>
        <p:txBody>
          <a:bodyPr anchorCtr="1"/>
          <a:lstStyle/>
          <a:p>
            <a:pPr lvl="0" algn="ctr"/>
            <a:r>
              <a:rPr lang="en-US" sz="5400" b="1">
                <a:latin typeface="Times New Roman" pitchFamily="18"/>
                <a:cs typeface="Times New Roman" pitchFamily="18"/>
              </a:rPr>
              <a:t>Objectives of the study</a:t>
            </a:r>
            <a:endParaRPr lang="en-GB" sz="5400" b="1">
              <a:latin typeface="Times New Roman" pitchFamily="18"/>
              <a:cs typeface="Times New Roman" pitchFamily="18"/>
            </a:endParaRPr>
          </a:p>
        </p:txBody>
      </p:sp>
      <p:sp>
        <p:nvSpPr>
          <p:cNvPr id="3" name="Content Placeholder 2"/>
          <p:cNvSpPr txBox="1">
            <a:spLocks noGrp="1"/>
          </p:cNvSpPr>
          <p:nvPr>
            <p:ph idx="1"/>
          </p:nvPr>
        </p:nvSpPr>
        <p:spPr>
          <a:xfrm>
            <a:off x="838203" y="1771649"/>
            <a:ext cx="10515600" cy="5086349"/>
          </a:xfrm>
        </p:spPr>
        <p:txBody>
          <a:bodyPr>
            <a:noAutofit/>
          </a:bodyPr>
          <a:lstStyle/>
          <a:p>
            <a:pPr marL="514350" lvl="0" indent="-514350" algn="just">
              <a:buFont typeface="Century Gothic"/>
              <a:buAutoNum type="arabicPeriod"/>
            </a:pPr>
            <a:r>
              <a:rPr lang="en-US" sz="4000">
                <a:latin typeface="Times New Roman" pitchFamily="18"/>
                <a:cs typeface="Times New Roman" pitchFamily="18"/>
              </a:rPr>
              <a:t>Barriers to the conduct of transformative research among Industrial and Technology Education lecturers and postgraduate students</a:t>
            </a:r>
            <a:endParaRPr lang="en-GB" sz="4000">
              <a:latin typeface="Times New Roman" pitchFamily="18"/>
              <a:cs typeface="Times New Roman" pitchFamily="18"/>
            </a:endParaRPr>
          </a:p>
          <a:p>
            <a:pPr marL="514350" lvl="0" indent="-514350" algn="just">
              <a:buFont typeface="Century Gothic"/>
              <a:buAutoNum type="arabicPeriod"/>
            </a:pPr>
            <a:r>
              <a:rPr lang="en-US" sz="4000">
                <a:latin typeface="Times New Roman" pitchFamily="18"/>
                <a:cs typeface="Times New Roman" pitchFamily="18"/>
              </a:rPr>
              <a:t>Measures for enhancing the conduct of transformative research among Industrial and Technology Education lecturers and postgraduate students</a:t>
            </a:r>
            <a:endParaRPr lang="en-GB" sz="4000">
              <a:latin typeface="Times New Roman" pitchFamily="18"/>
              <a:cs typeface="Times New Roman" pitchFamily="18"/>
            </a:endParaRPr>
          </a:p>
          <a:p>
            <a:pPr marL="514350" lvl="0" indent="-514350" algn="just">
              <a:buFont typeface="Century Gothic"/>
              <a:buAutoNum type="arabicPeriod"/>
            </a:pPr>
            <a:endParaRPr lang="en-GB" sz="4000">
              <a:latin typeface="Times New Roman" pitchFamily="18"/>
              <a:cs typeface="Times New Roman" pitchFamily="18"/>
            </a:endParaRP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e 1"/>
          <p:cNvSpPr txBox="1">
            <a:spLocks noGrp="1"/>
          </p:cNvSpPr>
          <p:nvPr>
            <p:ph type="title"/>
          </p:nvPr>
        </p:nvSpPr>
        <p:spPr>
          <a:xfrm>
            <a:off x="838203" y="781053"/>
            <a:ext cx="10515600" cy="1119189"/>
          </a:xfrm>
        </p:spPr>
        <p:txBody>
          <a:bodyPr anchorCtr="1"/>
          <a:lstStyle/>
          <a:p>
            <a:pPr lvl="0" algn="ctr"/>
            <a:r>
              <a:rPr lang="en-US" sz="5400" b="1">
                <a:latin typeface="Times New Roman" pitchFamily="18"/>
                <a:cs typeface="Times New Roman" pitchFamily="18"/>
              </a:rPr>
              <a:t>Research Questions</a:t>
            </a:r>
            <a:endParaRPr lang="en-GB" sz="5400">
              <a:latin typeface="Times New Roman" pitchFamily="18"/>
              <a:cs typeface="Times New Roman" pitchFamily="18"/>
            </a:endParaRPr>
          </a:p>
        </p:txBody>
      </p:sp>
      <p:sp>
        <p:nvSpPr>
          <p:cNvPr id="3" name="Content Placeholder 2"/>
          <p:cNvSpPr txBox="1">
            <a:spLocks noGrp="1"/>
          </p:cNvSpPr>
          <p:nvPr>
            <p:ph idx="1"/>
          </p:nvPr>
        </p:nvSpPr>
        <p:spPr>
          <a:xfrm>
            <a:off x="838203" y="2228850"/>
            <a:ext cx="10515600" cy="3948114"/>
          </a:xfrm>
        </p:spPr>
        <p:txBody>
          <a:bodyPr/>
          <a:lstStyle/>
          <a:p>
            <a:pPr marL="0" lvl="0" indent="0" algn="just">
              <a:buNone/>
            </a:pPr>
            <a:r>
              <a:rPr lang="en-GB" sz="4400">
                <a:latin typeface="Times New Roman" pitchFamily="18"/>
                <a:cs typeface="Times New Roman" pitchFamily="18"/>
              </a:rPr>
              <a:t>Two research questions in line with the objectives of the study were raised and answered.</a:t>
            </a: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chorCtr="1"/>
          <a:lstStyle/>
          <a:p>
            <a:pPr lvl="0" algn="ctr"/>
            <a:r>
              <a:rPr lang="en-US" sz="5400" b="1">
                <a:latin typeface="Times New Roman" pitchFamily="18"/>
                <a:cs typeface="Times New Roman" pitchFamily="18"/>
              </a:rPr>
              <a:t>Hypotheses</a:t>
            </a:r>
            <a:endParaRPr lang="en-GB" sz="5400" b="1">
              <a:latin typeface="Times New Roman" pitchFamily="18"/>
              <a:cs typeface="Times New Roman" pitchFamily="18"/>
            </a:endParaRPr>
          </a:p>
        </p:txBody>
      </p:sp>
      <p:sp>
        <p:nvSpPr>
          <p:cNvPr id="3" name="Content Placeholder 2"/>
          <p:cNvSpPr txBox="1">
            <a:spLocks noGrp="1"/>
          </p:cNvSpPr>
          <p:nvPr>
            <p:ph idx="1"/>
          </p:nvPr>
        </p:nvSpPr>
        <p:spPr/>
        <p:txBody>
          <a:bodyPr/>
          <a:lstStyle/>
          <a:p>
            <a:pPr marL="0" lvl="0" indent="0" algn="just">
              <a:buNone/>
            </a:pPr>
            <a:r>
              <a:rPr lang="en-GB" sz="4400">
                <a:latin typeface="Times New Roman" pitchFamily="18"/>
                <a:cs typeface="Times New Roman" pitchFamily="18"/>
              </a:rPr>
              <a:t>Two null hypotheses in line with the objectives of the study were formulated and tested at .05 level of significance</a:t>
            </a:r>
            <a:endParaRPr lang="en-GB" sz="4400"/>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le 1"/>
          <p:cNvSpPr txBox="1">
            <a:spLocks noGrp="1"/>
          </p:cNvSpPr>
          <p:nvPr>
            <p:ph type="title"/>
          </p:nvPr>
        </p:nvSpPr>
        <p:spPr>
          <a:xfrm>
            <a:off x="1668734" y="471711"/>
            <a:ext cx="8911687" cy="1280891"/>
          </a:xfrm>
        </p:spPr>
        <p:txBody>
          <a:bodyPr anchorCtr="1"/>
          <a:lstStyle/>
          <a:p>
            <a:pPr lvl="0" algn="ctr"/>
            <a:r>
              <a:rPr lang="en-US" sz="5400" b="1">
                <a:latin typeface="Times New Roman" pitchFamily="18"/>
                <a:cs typeface="Times New Roman" pitchFamily="18"/>
              </a:rPr>
              <a:t>Methodology</a:t>
            </a:r>
            <a:endParaRPr lang="en-GB" sz="5400">
              <a:latin typeface="Times New Roman" pitchFamily="18"/>
              <a:cs typeface="Times New Roman" pitchFamily="18"/>
            </a:endParaRPr>
          </a:p>
        </p:txBody>
      </p:sp>
      <p:sp>
        <p:nvSpPr>
          <p:cNvPr id="3" name="Content Placeholder 2"/>
          <p:cNvSpPr txBox="1">
            <a:spLocks noGrp="1"/>
          </p:cNvSpPr>
          <p:nvPr>
            <p:ph idx="1"/>
          </p:nvPr>
        </p:nvSpPr>
        <p:spPr>
          <a:xfrm>
            <a:off x="457200" y="1579415"/>
            <a:ext cx="11334746" cy="4973778"/>
          </a:xfrm>
        </p:spPr>
        <p:txBody>
          <a:bodyPr>
            <a:noAutofit/>
          </a:bodyPr>
          <a:lstStyle/>
          <a:p>
            <a:pPr lvl="0"/>
            <a:r>
              <a:rPr lang="en-US" sz="4400">
                <a:latin typeface="Times New Roman" pitchFamily="18"/>
                <a:cs typeface="Times New Roman" pitchFamily="18"/>
              </a:rPr>
              <a:t>Descriptive survey research design was used for this study</a:t>
            </a:r>
          </a:p>
          <a:p>
            <a:pPr lvl="0"/>
            <a:r>
              <a:rPr lang="en-US" sz="4400">
                <a:latin typeface="Times New Roman" pitchFamily="18"/>
                <a:cs typeface="Times New Roman" pitchFamily="18"/>
              </a:rPr>
              <a:t>The study was carried out in North-Central, Nigeria</a:t>
            </a:r>
          </a:p>
          <a:p>
            <a:pPr lvl="0"/>
            <a:r>
              <a:rPr lang="en-US" sz="4400">
                <a:latin typeface="Times New Roman" pitchFamily="18"/>
                <a:cs typeface="Times New Roman" pitchFamily="18"/>
              </a:rPr>
              <a:t>The population for the study was all the 28 lecturers and 111 postgraduate students in the study area</a:t>
            </a:r>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Wisp">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28842</TotalTime>
  <Words>614</Words>
  <Application>Microsoft Office PowerPoint</Application>
  <PresentationFormat>Custom</PresentationFormat>
  <Paragraphs>46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Wisp</vt:lpstr>
      <vt:lpstr>BARRIERS AND MEASURES FOR ENHANCING THE CONDUCT OF TRANSFORMATIVE RESEARCH AMONG INDUSTRIAL AND TECHNOLOGY EDUCATION LECTURERS AND POSTGRADUATE STUDENTS IN UNIVERSITIES  IN NORTH-CENTRAL, NIGERIA </vt:lpstr>
      <vt:lpstr> Introduction </vt:lpstr>
      <vt:lpstr> Introduction Cont.. </vt:lpstr>
      <vt:lpstr> Introduction Cont.. </vt:lpstr>
      <vt:lpstr> Introduction Cont.. </vt:lpstr>
      <vt:lpstr>Objectives of the study</vt:lpstr>
      <vt:lpstr>Research Questions</vt:lpstr>
      <vt:lpstr>Hypotheses</vt:lpstr>
      <vt:lpstr>Methodology</vt:lpstr>
      <vt:lpstr>Methodology Cont.…</vt:lpstr>
      <vt:lpstr>Methodology Cont.…</vt:lpstr>
      <vt:lpstr>Findings</vt:lpstr>
      <vt:lpstr>Findings Cont..</vt:lpstr>
      <vt:lpstr>Findings Cont..</vt:lpstr>
      <vt:lpstr>Findings Cont..</vt:lpstr>
      <vt:lpstr>Recommendations</vt:lpstr>
      <vt:lpstr>Recommendations  Cont.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BARRIERS AND MEASURES FOR ENHANCING THE CONDUCT OF TRANSFORMATIVE RESEARCH AMONG INDUSTRIAL AND TECHNOLOGY EDUCATION LECTURERS AND POSTGRADUATE STUDENTS IN UNIVERSITIES IN NORTH-CENTRAL, NIGERIA</dc:title>
  <dc:creator>ARAH</dc:creator>
  <cp:lastModifiedBy>User</cp:lastModifiedBy>
  <cp:revision>4</cp:revision>
  <dcterms:created xsi:type="dcterms:W3CDTF">2022-06-07T09:36:53Z</dcterms:created>
  <dcterms:modified xsi:type="dcterms:W3CDTF">2022-06-27T11:36:39Z</dcterms:modified>
</cp:coreProperties>
</file>