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8" r:id="rId15"/>
    <p:sldId id="279" r:id="rId16"/>
    <p:sldId id="280" r:id="rId17"/>
    <p:sldId id="282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8AAF1-265F-4A1A-AF2E-B8AF996774B3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F938-7F1E-4663-A598-E155DD5393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8AAF1-265F-4A1A-AF2E-B8AF996774B3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F938-7F1E-4663-A598-E155DD53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8AAF1-265F-4A1A-AF2E-B8AF996774B3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F938-7F1E-4663-A598-E155DD53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8AAF1-265F-4A1A-AF2E-B8AF996774B3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F938-7F1E-4663-A598-E155DD53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8AAF1-265F-4A1A-AF2E-B8AF996774B3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F938-7F1E-4663-A598-E155DD5393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8AAF1-265F-4A1A-AF2E-B8AF996774B3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F938-7F1E-4663-A598-E155DD53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8AAF1-265F-4A1A-AF2E-B8AF996774B3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F938-7F1E-4663-A598-E155DD53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8AAF1-265F-4A1A-AF2E-B8AF996774B3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F938-7F1E-4663-A598-E155DD53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8AAF1-265F-4A1A-AF2E-B8AF996774B3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F938-7F1E-4663-A598-E155DD5393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8AAF1-265F-4A1A-AF2E-B8AF996774B3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F938-7F1E-4663-A598-E155DD539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8AAF1-265F-4A1A-AF2E-B8AF996774B3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F938-7F1E-4663-A598-E155DD5393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18AAF1-265F-4A1A-AF2E-B8AF996774B3}" type="datetimeFigureOut">
              <a:rPr lang="en-US" smtClean="0"/>
              <a:pPr/>
              <a:t>14-Jul-21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CE7F938-7F1E-4663-A598-E155DD5393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0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12.docx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3.docx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14.docx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png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5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png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6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png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7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png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8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png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9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png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0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png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21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png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2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png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3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png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4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25.docx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3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4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5.docx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7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8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9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3000" y="381000"/>
          <a:ext cx="76581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5961278" imgH="7962904" progId="Word.Document.12">
                  <p:embed/>
                </p:oleObj>
              </mc:Choice>
              <mc:Fallback>
                <p:oleObj name="Document" r:id="rId4" imgW="5961278" imgH="796290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"/>
                        <a:ext cx="76581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SOLUTION OF THE MODEL CONT’D</a:t>
            </a:r>
            <a:endParaRPr lang="en-US" sz="3200" dirty="0"/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1143000" y="838200"/>
          <a:ext cx="74676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Document" r:id="rId4" imgW="5961278" imgH="4234966" progId="Word.Document.12">
                  <p:embed/>
                </p:oleObj>
              </mc:Choice>
              <mc:Fallback>
                <p:oleObj name="Document" r:id="rId4" imgW="5961278" imgH="4234966" progId="Word.Documen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38200"/>
                        <a:ext cx="74676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SOLUTION OF THE MODEL CONT’D</a:t>
            </a:r>
            <a:endParaRPr lang="en-US" sz="3200" dirty="0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143000" y="990600"/>
          <a:ext cx="7619999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Document" r:id="rId4" imgW="5961278" imgH="3714244" progId="Word.Document.12">
                  <p:embed/>
                </p:oleObj>
              </mc:Choice>
              <mc:Fallback>
                <p:oleObj name="Document" r:id="rId4" imgW="5961278" imgH="3714244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7619999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SOLUTION OF THE MODEL CONT’D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1295400" y="1219200"/>
          <a:ext cx="7010399" cy="426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Document" r:id="rId5" imgW="5961278" imgH="3564334" progId="Word.Document.12">
                  <p:embed/>
                </p:oleObj>
              </mc:Choice>
              <mc:Fallback>
                <p:oleObj name="Document" r:id="rId5" imgW="5961278" imgH="3564334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19200"/>
                        <a:ext cx="7010399" cy="4267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SOLUTION OF THE MODEL CONT’D</a:t>
            </a:r>
            <a:endParaRPr lang="en-US" sz="32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1219200" y="1066800"/>
          <a:ext cx="7162799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Document" r:id="rId5" imgW="5961278" imgH="4009380" progId="Word.Document.12">
                  <p:embed/>
                </p:oleObj>
              </mc:Choice>
              <mc:Fallback>
                <p:oleObj name="Document" r:id="rId5" imgW="5961278" imgH="4009380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7162799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SOLUTION OF THE MODEL CONT’D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295400" y="1066800"/>
          <a:ext cx="7238999" cy="4800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Document" r:id="rId5" imgW="5961278" imgH="3727938" progId="Word.Document.12">
                  <p:embed/>
                </p:oleObj>
              </mc:Choice>
              <mc:Fallback>
                <p:oleObj name="Document" r:id="rId5" imgW="5961278" imgH="372793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6800"/>
                        <a:ext cx="7238999" cy="4800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SOLUTION OF THE MODEL CONT’D</a:t>
            </a:r>
            <a:endParaRPr lang="en-US" sz="3200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295400" y="1143000"/>
          <a:ext cx="7315199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Document" r:id="rId4" imgW="5961278" imgH="3783794" progId="Word.Document.12">
                  <p:embed/>
                </p:oleObj>
              </mc:Choice>
              <mc:Fallback>
                <p:oleObj name="Document" r:id="rId4" imgW="5961278" imgH="378379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3000"/>
                        <a:ext cx="7315199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SOLUTION OF THE MODEL CONT’D</a:t>
            </a:r>
            <a:endParaRPr lang="en-US" sz="3200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219200" y="914400"/>
          <a:ext cx="7315199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Document" r:id="rId4" imgW="5961278" imgH="4069560" progId="Word.Document.12">
                  <p:embed/>
                </p:oleObj>
              </mc:Choice>
              <mc:Fallback>
                <p:oleObj name="Document" r:id="rId4" imgW="5961278" imgH="406956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14400"/>
                        <a:ext cx="7315199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219200" y="1143000"/>
          <a:ext cx="75438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Document" r:id="rId4" imgW="5961278" imgH="3842533" progId="Word.Document.12">
                  <p:embed/>
                </p:oleObj>
              </mc:Choice>
              <mc:Fallback>
                <p:oleObj name="Document" r:id="rId4" imgW="5961278" imgH="384253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43000"/>
                        <a:ext cx="75438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8683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SOLUTION OF THE MODEL CONT’D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81000"/>
            <a:ext cx="749808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RESULTS AND DISCUSSION</a:t>
            </a:r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219200" y="1219200"/>
          <a:ext cx="75438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Document" r:id="rId4" imgW="6105346" imgH="5139113" progId="Word.Document.12">
                  <p:embed/>
                </p:oleObj>
              </mc:Choice>
              <mc:Fallback>
                <p:oleObj name="Document" r:id="rId4" imgW="6105346" imgH="513911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75438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0" y="152400"/>
            <a:ext cx="749808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RESULTS AND DISCUSSION CONT’D</a:t>
            </a:r>
            <a:endParaRPr lang="en-US" sz="3200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295400" y="914400"/>
          <a:ext cx="7391400" cy="533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Document" r:id="rId4" imgW="6105346" imgH="3958569" progId="Word.Document.12">
                  <p:embed/>
                </p:oleObj>
              </mc:Choice>
              <mc:Fallback>
                <p:oleObj name="Document" r:id="rId4" imgW="6105346" imgH="395856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7391400" cy="5333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81000"/>
            <a:ext cx="749808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INTRODUCTION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43000" y="1371600"/>
          <a:ext cx="7620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4" imgW="5961278" imgH="2532980" progId="Word.Document.12">
                  <p:embed/>
                </p:oleObj>
              </mc:Choice>
              <mc:Fallback>
                <p:oleObj name="Document" r:id="rId4" imgW="5961278" imgH="253298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7620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RESULTS AND DISCUSSION CONT’D</a:t>
            </a:r>
            <a:endParaRPr lang="en-US" sz="32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300163" y="914400"/>
          <a:ext cx="7386637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Document" r:id="rId4" imgW="6105346" imgH="3963254" progId="Word.Document.12">
                  <p:embed/>
                </p:oleObj>
              </mc:Choice>
              <mc:Fallback>
                <p:oleObj name="Document" r:id="rId4" imgW="6105346" imgH="396325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914400"/>
                        <a:ext cx="7386637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RESULTS AND DISCUSSION CONT’D</a:t>
            </a:r>
            <a:endParaRPr lang="en-US" sz="3200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143000" y="914400"/>
          <a:ext cx="7467600" cy="533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Document" r:id="rId4" imgW="6105346" imgH="3958569" progId="Word.Document.12">
                  <p:embed/>
                </p:oleObj>
              </mc:Choice>
              <mc:Fallback>
                <p:oleObj name="Document" r:id="rId4" imgW="6105346" imgH="395856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14400"/>
                        <a:ext cx="7467600" cy="5333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RESULTS AND DISCUSSION CONT’D</a:t>
            </a:r>
            <a:endParaRPr lang="en-US" sz="3200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143000" y="762000"/>
          <a:ext cx="7543799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Document" r:id="rId4" imgW="5961278" imgH="4645058" progId="Word.Document.12">
                  <p:embed/>
                </p:oleObj>
              </mc:Choice>
              <mc:Fallback>
                <p:oleObj name="Document" r:id="rId4" imgW="5961278" imgH="464505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762000"/>
                        <a:ext cx="7543799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81000"/>
            <a:ext cx="749808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RESULTS AND DISCUSSION CONT’D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219200" y="1143000"/>
          <a:ext cx="7315199" cy="533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Document" r:id="rId4" imgW="5961278" imgH="4214426" progId="Word.Document.12">
                  <p:embed/>
                </p:oleObj>
              </mc:Choice>
              <mc:Fallback>
                <p:oleObj name="Document" r:id="rId4" imgW="5961278" imgH="421442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43000"/>
                        <a:ext cx="7315199" cy="5333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RESULTS AND DISCUSSION CONT’D</a:t>
            </a:r>
            <a:endParaRPr lang="en-US" sz="3200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219200" y="838200"/>
          <a:ext cx="7543799" cy="502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Document" r:id="rId4" imgW="5961278" imgH="4031362" progId="Word.Document.12">
                  <p:embed/>
                </p:oleObj>
              </mc:Choice>
              <mc:Fallback>
                <p:oleObj name="Document" r:id="rId4" imgW="5961278" imgH="403136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38200"/>
                        <a:ext cx="7543799" cy="5029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CONCLUSION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214438" y="1143000"/>
          <a:ext cx="738663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Document" r:id="rId5" imgW="5961278" imgH="2227754" progId="Word.Document.12">
                  <p:embed/>
                </p:oleObj>
              </mc:Choice>
              <mc:Fallback>
                <p:oleObj name="Document" r:id="rId5" imgW="5961278" imgH="222775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1143000"/>
                        <a:ext cx="7386637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35608" y="23622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b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b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LISTENING</a:t>
            </a:r>
            <a:endParaRPr lang="en-US" sz="5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INTRODUCTION CONT’D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19200" y="1219200"/>
          <a:ext cx="7467599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4" imgW="5961278" imgH="3074963" progId="Word.Document.12">
                  <p:embed/>
                </p:oleObj>
              </mc:Choice>
              <mc:Fallback>
                <p:oleObj name="Document" r:id="rId4" imgW="5961278" imgH="307496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7467599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445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INTRODUCTION CONT’D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43000" y="990600"/>
          <a:ext cx="7543799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4" imgW="5961278" imgH="3024152" progId="Word.Document.12">
                  <p:embed/>
                </p:oleObj>
              </mc:Choice>
              <mc:Fallback>
                <p:oleObj name="Document" r:id="rId4" imgW="5961278" imgH="302415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7543799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WHAT WE HAVE DONE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143000" y="1066800"/>
          <a:ext cx="7543799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5" imgW="5961278" imgH="2072078" progId="Word.Document.12">
                  <p:embed/>
                </p:oleObj>
              </mc:Choice>
              <mc:Fallback>
                <p:oleObj name="Document" r:id="rId5" imgW="5961278" imgH="207207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7543799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MODEL EQUATIONS</a:t>
            </a:r>
            <a:endParaRPr lang="en-US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143000" y="990600"/>
          <a:ext cx="7543799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4" imgW="5961278" imgH="3998209" progId="Word.Document.12">
                  <p:embed/>
                </p:oleObj>
              </mc:Choice>
              <mc:Fallback>
                <p:oleObj name="Document" r:id="rId4" imgW="5961278" imgH="3998209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7543799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MODEL EQUATIONS CONT’D</a:t>
            </a:r>
            <a:endParaRPr lang="en-US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143000" y="990600"/>
          <a:ext cx="77724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4" imgW="5961278" imgH="6064160" progId="Word.Document.12">
                  <p:embed/>
                </p:oleObj>
              </mc:Choice>
              <mc:Fallback>
                <p:oleObj name="Document" r:id="rId4" imgW="5961278" imgH="606416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77724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SOLUTION OF THEMODEL</a:t>
            </a:r>
            <a:endParaRPr lang="en-US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143000" y="985838"/>
          <a:ext cx="757237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Document" r:id="rId4" imgW="5961278" imgH="3689740" progId="Word.Document.12">
                  <p:embed/>
                </p:oleObj>
              </mc:Choice>
              <mc:Fallback>
                <p:oleObj name="Document" r:id="rId4" imgW="5961278" imgH="368974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85838"/>
                        <a:ext cx="7572375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SOLUTION OF THE MODEL CONT’D</a:t>
            </a:r>
            <a:endParaRPr lang="en-US" sz="3200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143000" y="1066800"/>
          <a:ext cx="7696199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Document" r:id="rId4" imgW="5961278" imgH="3129017" progId="Word.Document.12">
                  <p:embed/>
                </p:oleObj>
              </mc:Choice>
              <mc:Fallback>
                <p:oleObj name="Document" r:id="rId4" imgW="5961278" imgH="312901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7696199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 bwMode="auto">
          <a:xfrm>
            <a:off x="0" y="0"/>
            <a:ext cx="9906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1276</TotalTime>
  <Words>92</Words>
  <Application>Microsoft Office PowerPoint</Application>
  <PresentationFormat>On-screen Show (4:3)</PresentationFormat>
  <Paragraphs>25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Solstice</vt:lpstr>
      <vt:lpstr>Document</vt:lpstr>
      <vt:lpstr>PowerPoint Presentation</vt:lpstr>
      <vt:lpstr>INTRODUCTION</vt:lpstr>
      <vt:lpstr>INTRODUCTION CONT’D</vt:lpstr>
      <vt:lpstr>INTRODUCTION CONT’D</vt:lpstr>
      <vt:lpstr>WHAT WE HAVE DONE</vt:lpstr>
      <vt:lpstr>MODEL EQUATIONS</vt:lpstr>
      <vt:lpstr>MODEL EQUATIONS CONT’D</vt:lpstr>
      <vt:lpstr>SOLUTION OF THEMODEL</vt:lpstr>
      <vt:lpstr>SOLUTION OF THE MODEL CONT’D</vt:lpstr>
      <vt:lpstr>SOLUTION OF THE MODEL CONT’D</vt:lpstr>
      <vt:lpstr>SOLUTION OF THE MODEL CONT’D</vt:lpstr>
      <vt:lpstr>SOLUTION OF THE MODEL CONT’D</vt:lpstr>
      <vt:lpstr>SOLUTION OF THE MODEL CONT’D</vt:lpstr>
      <vt:lpstr>SOLUTION OF THE MODEL CONT’D</vt:lpstr>
      <vt:lpstr>SOLUTION OF THE MODEL CONT’D</vt:lpstr>
      <vt:lpstr>SOLUTION OF THE MODEL CONT’D</vt:lpstr>
      <vt:lpstr>SOLUTION OF THE MODEL CONT’D</vt:lpstr>
      <vt:lpstr>RESULTS AND DISCUSSION</vt:lpstr>
      <vt:lpstr>RESULTS AND DISCUSSION CONT’D</vt:lpstr>
      <vt:lpstr>RESULTS AND DISCUSSION CONT’D</vt:lpstr>
      <vt:lpstr>RESULTS AND DISCUSSION CONT’D</vt:lpstr>
      <vt:lpstr>RESULTS AND DISCUSSION CONT’D</vt:lpstr>
      <vt:lpstr>RESULTS AND DISCUSSION CONT’D</vt:lpstr>
      <vt:lpstr>RESULTS AND DISCUSSION CONT’D</vt:lpstr>
      <vt:lpstr>CONCLUSION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SAMUEL</dc:creator>
  <cp:lastModifiedBy>SAMUEL</cp:lastModifiedBy>
  <cp:revision>47</cp:revision>
  <dcterms:created xsi:type="dcterms:W3CDTF">2017-05-08T12:04:29Z</dcterms:created>
  <dcterms:modified xsi:type="dcterms:W3CDTF">2021-07-14T13:32:49Z</dcterms:modified>
</cp:coreProperties>
</file>